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70D2D52-2E77-492F-8F33-0861147A27A1}">
  <a:tblStyle styleId="{070D2D52-2E77-492F-8F33-0861147A27A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86723022f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g86723022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7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31" name="Google Shape;31;p7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12.jp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4294967295" type="ctrTitle"/>
          </p:nvPr>
        </p:nvSpPr>
        <p:spPr>
          <a:xfrm>
            <a:off x="917950" y="21987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Solving </a:t>
            </a:r>
            <a: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Inequalities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Downloadable Resource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1" name="Google Shape;41;p10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2" name="Google Shape;42;p10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Millar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/>
        </p:nvSpPr>
        <p:spPr>
          <a:xfrm>
            <a:off x="958646" y="1843549"/>
            <a:ext cx="15420343" cy="7284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9165" l="-114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11"/>
          <p:cNvSpPr/>
          <p:nvPr/>
        </p:nvSpPr>
        <p:spPr>
          <a:xfrm>
            <a:off x="3768163" y="3098287"/>
            <a:ext cx="4686153" cy="1182451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50" name="Google Shape;50;p11"/>
          <p:cNvGrpSpPr/>
          <p:nvPr/>
        </p:nvGrpSpPr>
        <p:grpSpPr>
          <a:xfrm>
            <a:off x="15628849" y="4403271"/>
            <a:ext cx="1500280" cy="3000556"/>
            <a:chOff x="2476076" y="1815215"/>
            <a:chExt cx="1155547" cy="2311092"/>
          </a:xfrm>
        </p:grpSpPr>
        <p:pic>
          <p:nvPicPr>
            <p:cNvPr id="51" name="Google Shape;51;p11"/>
            <p:cNvPicPr preferRelativeResize="0"/>
            <p:nvPr/>
          </p:nvPicPr>
          <p:blipFill rotWithShape="1">
            <a:blip r:embed="rId5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11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11"/>
          <p:cNvSpPr/>
          <p:nvPr/>
        </p:nvSpPr>
        <p:spPr>
          <a:xfrm>
            <a:off x="12816841" y="2445039"/>
            <a:ext cx="4861560" cy="1323439"/>
          </a:xfrm>
          <a:prstGeom prst="wedgeRoundRectCallout">
            <a:avLst>
              <a:gd fmla="val 26361" name="adj1"/>
              <a:gd fmla="val 93138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can see that the inequality is true if x = ….</a:t>
            </a:r>
            <a:endParaRPr/>
          </a:p>
        </p:txBody>
      </p:sp>
      <p:graphicFrame>
        <p:nvGraphicFramePr>
          <p:cNvPr id="54" name="Google Shape;54;p11"/>
          <p:cNvGraphicFramePr/>
          <p:nvPr/>
        </p:nvGraphicFramePr>
        <p:xfrm>
          <a:off x="1663788" y="75371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{070D2D52-2E77-492F-8F33-0861147A27A1}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25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/>
        </p:nvSpPr>
        <p:spPr>
          <a:xfrm>
            <a:off x="958646" y="1843549"/>
            <a:ext cx="15420343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Solve the following inequalities</a:t>
            </a:r>
            <a:endParaRPr/>
          </a:p>
        </p:txBody>
      </p:sp>
      <p:sp>
        <p:nvSpPr>
          <p:cNvPr id="60" name="Google Shape;60;p12"/>
          <p:cNvSpPr/>
          <p:nvPr/>
        </p:nvSpPr>
        <p:spPr>
          <a:xfrm>
            <a:off x="6536909" y="2994134"/>
            <a:ext cx="3689131" cy="1455945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12659378" y="2994134"/>
            <a:ext cx="4257022" cy="1455945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" name="Google Shape;62;p12"/>
          <p:cNvSpPr/>
          <p:nvPr/>
        </p:nvSpPr>
        <p:spPr>
          <a:xfrm>
            <a:off x="1202486" y="2994134"/>
            <a:ext cx="3689131" cy="1455945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/>
        </p:nvSpPr>
        <p:spPr>
          <a:xfrm>
            <a:off x="788525" y="1818978"/>
            <a:ext cx="15420343" cy="1428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466" l="-114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3211032" y="6401727"/>
            <a:ext cx="1919009" cy="117127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6206839" y="6401727"/>
            <a:ext cx="1919009" cy="117127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9202646" y="6401727"/>
            <a:ext cx="1919009" cy="117127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12198454" y="6401727"/>
            <a:ext cx="1919009" cy="117127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8381828" y="6505976"/>
            <a:ext cx="620951" cy="12290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5334198" y="6445457"/>
            <a:ext cx="620951" cy="12290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11349579" y="6521025"/>
            <a:ext cx="620951" cy="12290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4174965" y="4183881"/>
            <a:ext cx="1919009" cy="1171279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6773294" y="3654974"/>
            <a:ext cx="1919009" cy="1171279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9371623" y="4240614"/>
            <a:ext cx="1919009" cy="1171279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11660054" y="3593722"/>
            <a:ext cx="1919009" cy="1171279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/>
        </p:nvSpPr>
        <p:spPr>
          <a:xfrm>
            <a:off x="917571" y="1470299"/>
            <a:ext cx="15420300" cy="728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9165" l="-114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4040013" y="2198712"/>
            <a:ext cx="4686300" cy="1182600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92" name="Google Shape;92;p15"/>
          <p:cNvGrpSpPr/>
          <p:nvPr/>
        </p:nvGrpSpPr>
        <p:grpSpPr>
          <a:xfrm>
            <a:off x="15076215" y="3798570"/>
            <a:ext cx="1500247" cy="3000491"/>
            <a:chOff x="2476076" y="1815215"/>
            <a:chExt cx="1155547" cy="2311092"/>
          </a:xfrm>
        </p:grpSpPr>
        <p:pic>
          <p:nvPicPr>
            <p:cNvPr id="93" name="Google Shape;93;p15"/>
            <p:cNvPicPr preferRelativeResize="0"/>
            <p:nvPr/>
          </p:nvPicPr>
          <p:blipFill rotWithShape="1">
            <a:blip r:embed="rId5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5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15"/>
          <p:cNvSpPr/>
          <p:nvPr/>
        </p:nvSpPr>
        <p:spPr>
          <a:xfrm>
            <a:off x="10855474" y="2438799"/>
            <a:ext cx="4413600" cy="1182600"/>
          </a:xfrm>
          <a:prstGeom prst="wedgeRoundRectCallout">
            <a:avLst>
              <a:gd fmla="val 43299" name="adj1"/>
              <a:gd fmla="val 9026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can see that the inequality is true if x =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..</a:t>
            </a:r>
            <a:endParaRPr/>
          </a:p>
        </p:txBody>
      </p:sp>
      <p:graphicFrame>
        <p:nvGraphicFramePr>
          <p:cNvPr id="96" name="Google Shape;96;p15"/>
          <p:cNvGraphicFramePr/>
          <p:nvPr/>
        </p:nvGraphicFramePr>
        <p:xfrm>
          <a:off x="1126465" y="75340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{070D2D52-2E77-492F-8F33-0861147A27A1}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25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7" name="Google Shape;97;p15"/>
          <p:cNvSpPr txBox="1"/>
          <p:nvPr/>
        </p:nvSpPr>
        <p:spPr>
          <a:xfrm>
            <a:off x="703858" y="3861489"/>
            <a:ext cx="12766200" cy="3468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338" l="-7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2099197" y="8295510"/>
            <a:ext cx="106527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-2           -1            0           1           2            3           4        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2586877" y="6324631"/>
            <a:ext cx="101652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Works for all values 3 or less</a:t>
            </a:r>
            <a:endParaRPr/>
          </a:p>
        </p:txBody>
      </p:sp>
      <p:cxnSp>
        <p:nvCxnSpPr>
          <p:cNvPr id="100" name="Google Shape;100;p15"/>
          <p:cNvCxnSpPr/>
          <p:nvPr/>
        </p:nvCxnSpPr>
        <p:spPr>
          <a:xfrm rot="10800000">
            <a:off x="2327858" y="7085383"/>
            <a:ext cx="79095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1" name="Google Shape;101;p15"/>
          <p:cNvCxnSpPr/>
          <p:nvPr/>
        </p:nvCxnSpPr>
        <p:spPr>
          <a:xfrm flipH="1" rot="10800000">
            <a:off x="10416340" y="7103386"/>
            <a:ext cx="2782500" cy="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2" name="Google Shape;102;p15"/>
          <p:cNvSpPr txBox="1"/>
          <p:nvPr/>
        </p:nvSpPr>
        <p:spPr>
          <a:xfrm>
            <a:off x="10237358" y="5756805"/>
            <a:ext cx="41796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Doesn’t work for all values more than 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958646" y="1843549"/>
            <a:ext cx="15420343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Solve the following inequalities</a:t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6536909" y="2994134"/>
            <a:ext cx="3689131" cy="1455945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12659378" y="2994134"/>
            <a:ext cx="4257022" cy="1455945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1202486" y="2994134"/>
            <a:ext cx="3689131" cy="1455945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1202485" y="5002325"/>
            <a:ext cx="3689131" cy="2423162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6536909" y="5002325"/>
            <a:ext cx="3689131" cy="259842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12659378" y="5002325"/>
            <a:ext cx="4257022" cy="2712722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/>
        </p:nvSpPr>
        <p:spPr>
          <a:xfrm>
            <a:off x="788525" y="1818978"/>
            <a:ext cx="15420343" cy="1428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466" l="-114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3211032" y="5697877"/>
            <a:ext cx="1919100" cy="1171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6206839" y="5697877"/>
            <a:ext cx="1919100" cy="1171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9202646" y="5697877"/>
            <a:ext cx="1919100" cy="1171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12198454" y="5697877"/>
            <a:ext cx="1919100" cy="1171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8381828" y="5802126"/>
            <a:ext cx="621000" cy="1229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5334198" y="5741607"/>
            <a:ext cx="621000" cy="1229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11349579" y="5817175"/>
            <a:ext cx="621000" cy="12291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4174965" y="4183881"/>
            <a:ext cx="1919009" cy="1171279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6773294" y="3654974"/>
            <a:ext cx="1919009" cy="1171279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9371623" y="4240614"/>
            <a:ext cx="1919009" cy="1171279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11660054" y="3593722"/>
            <a:ext cx="1919009" cy="1171279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788516" y="6970704"/>
            <a:ext cx="150771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 different ways to complete if a = 5 (10 +a and a + 5, or 10 + a and 2a – 5 on the left)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788516" y="7660112"/>
            <a:ext cx="150771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 different ways to complete if a = 10 or 100 (10 +a and a + 5, or 10 + a and 2a – 5, or a + 5 and 2a – 5 on the left)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