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5143500" cx="9144000"/>
  <p:notesSz cx="6858000" cy="9144000"/>
  <p:embeddedFontLst>
    <p:embeddedFont>
      <p:font typeface="Montserrat SemiBold"/>
      <p:regular r:id="rId22"/>
      <p:bold r:id="rId23"/>
      <p:italic r:id="rId24"/>
      <p:boldItalic r:id="rId25"/>
    </p:embeddedFont>
    <p:embeddedFont>
      <p:font typeface="Roboto"/>
      <p:regular r:id="rId26"/>
      <p:bold r:id="rId27"/>
      <p:italic r:id="rId28"/>
      <p:boldItalic r:id="rId29"/>
    </p:embeddedFont>
    <p:embeddedFont>
      <p:font typeface="Montserrat"/>
      <p:regular r:id="rId30"/>
      <p:bold r:id="rId31"/>
      <p:italic r:id="rId32"/>
      <p:boldItalic r:id="rId33"/>
    </p:embeddedFont>
    <p:embeddedFont>
      <p:font typeface="Montserrat Medium"/>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000000"/>
          </p15:clr>
        </p15:guide>
        <p15:guide id="2" pos="2880">
          <p15:clr>
            <a:srgbClr val="000000"/>
          </p15:clr>
        </p15:guide>
        <p15:guide id="3" orient="horz" pos="220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B04995A-77D7-4E7D-B43E-6F37FE3313CA}">
  <a:tblStyle styleId="{6B04995A-77D7-4E7D-B43E-6F37FE3313C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E7110D6F-DB5B-4663-9A4F-BE918909B353}"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2202"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MontserratSemiBold-regular.fntdata"/><Relationship Id="rId21" Type="http://schemas.openxmlformats.org/officeDocument/2006/relationships/slide" Target="slides/slide15.xml"/><Relationship Id="rId24" Type="http://schemas.openxmlformats.org/officeDocument/2006/relationships/font" Target="fonts/MontserratSemiBold-italic.fntdata"/><Relationship Id="rId23" Type="http://schemas.openxmlformats.org/officeDocument/2006/relationships/font" Target="fonts/MontserratSemiBold-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oboto-regular.fntdata"/><Relationship Id="rId25" Type="http://schemas.openxmlformats.org/officeDocument/2006/relationships/font" Target="fonts/MontserratSemiBold-boldItalic.fntdata"/><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oboto-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bold.fntdata"/><Relationship Id="rId30" Type="http://schemas.openxmlformats.org/officeDocument/2006/relationships/font" Target="fonts/Montserrat-regular.fntdata"/><Relationship Id="rId11" Type="http://schemas.openxmlformats.org/officeDocument/2006/relationships/slide" Target="slides/slide5.xml"/><Relationship Id="rId33" Type="http://schemas.openxmlformats.org/officeDocument/2006/relationships/font" Target="fonts/Montserrat-boldItalic.fntdata"/><Relationship Id="rId10" Type="http://schemas.openxmlformats.org/officeDocument/2006/relationships/slide" Target="slides/slide4.xml"/><Relationship Id="rId32" Type="http://schemas.openxmlformats.org/officeDocument/2006/relationships/font" Target="fonts/Montserrat-italic.fntdata"/><Relationship Id="rId13" Type="http://schemas.openxmlformats.org/officeDocument/2006/relationships/slide" Target="slides/slide7.xml"/><Relationship Id="rId35" Type="http://schemas.openxmlformats.org/officeDocument/2006/relationships/font" Target="fonts/MontserratMedium-bold.fntdata"/><Relationship Id="rId12" Type="http://schemas.openxmlformats.org/officeDocument/2006/relationships/slide" Target="slides/slide6.xml"/><Relationship Id="rId34" Type="http://schemas.openxmlformats.org/officeDocument/2006/relationships/font" Target="fonts/MontserratMedium-regular.fntdata"/><Relationship Id="rId15" Type="http://schemas.openxmlformats.org/officeDocument/2006/relationships/slide" Target="slides/slide9.xml"/><Relationship Id="rId37" Type="http://schemas.openxmlformats.org/officeDocument/2006/relationships/font" Target="fonts/MontserratMedium-boldItalic.fntdata"/><Relationship Id="rId14" Type="http://schemas.openxmlformats.org/officeDocument/2006/relationships/slide" Target="slides/slide8.xml"/><Relationship Id="rId36" Type="http://schemas.openxmlformats.org/officeDocument/2006/relationships/font" Target="fonts/MontserratMedium-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8ec7aecd1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8ec7aecd1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8a4ca54967_0_8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1" name="Google Shape;171;g8a4ca54967_0_8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8c995820b0_0_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8" name="Google Shape;178;g8c995820b0_0_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5" name="Google Shape;18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2" name="Google Shape;19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8cb2272205_0_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 name="Google Shape;212;g8cb2272205_0_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8cb2272205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g8cb2272205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8671a853ad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 name="Google Shape;81;g8671a853a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Lesson 1 breakdown of the lesson.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8ec7aecd1c_0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g8ec7aecd1c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8c522f8d41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8c522f8d41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8ec7aecd1c_0_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g8ec7aecd1c_0_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8a4ca54967_0_8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9" name="Google Shape;149;g8a4ca54967_0_8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3" name="Google Shape;16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458975" y="1438150"/>
            <a:ext cx="8226000" cy="18615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algn="ctr">
              <a:lnSpc>
                <a:spcPct val="100000"/>
              </a:lnSpc>
              <a:spcBef>
                <a:spcPts val="0"/>
              </a:spcBef>
              <a:spcAft>
                <a:spcPts val="0"/>
              </a:spcAft>
              <a:buClr>
                <a:schemeClr val="lt1"/>
              </a:buClr>
              <a:buSzPts val="5200"/>
              <a:buNone/>
              <a:defRPr sz="5200">
                <a:solidFill>
                  <a:schemeClr val="lt1"/>
                </a:solidFill>
              </a:defRPr>
            </a:lvl2pPr>
            <a:lvl3pPr lvl="2" algn="ctr">
              <a:lnSpc>
                <a:spcPct val="100000"/>
              </a:lnSpc>
              <a:spcBef>
                <a:spcPts val="0"/>
              </a:spcBef>
              <a:spcAft>
                <a:spcPts val="0"/>
              </a:spcAft>
              <a:buClr>
                <a:schemeClr val="lt1"/>
              </a:buClr>
              <a:buSzPts val="5200"/>
              <a:buNone/>
              <a:defRPr sz="5200">
                <a:solidFill>
                  <a:schemeClr val="lt1"/>
                </a:solidFill>
              </a:defRPr>
            </a:lvl3pPr>
            <a:lvl4pPr lvl="3" algn="ctr">
              <a:lnSpc>
                <a:spcPct val="100000"/>
              </a:lnSpc>
              <a:spcBef>
                <a:spcPts val="0"/>
              </a:spcBef>
              <a:spcAft>
                <a:spcPts val="0"/>
              </a:spcAft>
              <a:buClr>
                <a:schemeClr val="lt1"/>
              </a:buClr>
              <a:buSzPts val="5200"/>
              <a:buNone/>
              <a:defRPr sz="5200">
                <a:solidFill>
                  <a:schemeClr val="lt1"/>
                </a:solidFill>
              </a:defRPr>
            </a:lvl4pPr>
            <a:lvl5pPr lvl="4" algn="ctr">
              <a:lnSpc>
                <a:spcPct val="100000"/>
              </a:lnSpc>
              <a:spcBef>
                <a:spcPts val="0"/>
              </a:spcBef>
              <a:spcAft>
                <a:spcPts val="0"/>
              </a:spcAft>
              <a:buClr>
                <a:schemeClr val="lt1"/>
              </a:buClr>
              <a:buSzPts val="5200"/>
              <a:buNone/>
              <a:defRPr sz="5200">
                <a:solidFill>
                  <a:schemeClr val="lt1"/>
                </a:solidFill>
              </a:defRPr>
            </a:lvl5pPr>
            <a:lvl6pPr lvl="5" algn="ctr">
              <a:lnSpc>
                <a:spcPct val="100000"/>
              </a:lnSpc>
              <a:spcBef>
                <a:spcPts val="0"/>
              </a:spcBef>
              <a:spcAft>
                <a:spcPts val="0"/>
              </a:spcAft>
              <a:buClr>
                <a:schemeClr val="lt1"/>
              </a:buClr>
              <a:buSzPts val="5200"/>
              <a:buNone/>
              <a:defRPr sz="5200">
                <a:solidFill>
                  <a:schemeClr val="lt1"/>
                </a:solidFill>
              </a:defRPr>
            </a:lvl6pPr>
            <a:lvl7pPr lvl="6" algn="ctr">
              <a:lnSpc>
                <a:spcPct val="100000"/>
              </a:lnSpc>
              <a:spcBef>
                <a:spcPts val="0"/>
              </a:spcBef>
              <a:spcAft>
                <a:spcPts val="0"/>
              </a:spcAft>
              <a:buClr>
                <a:schemeClr val="lt1"/>
              </a:buClr>
              <a:buSzPts val="5200"/>
              <a:buNone/>
              <a:defRPr sz="5200">
                <a:solidFill>
                  <a:schemeClr val="lt1"/>
                </a:solidFill>
              </a:defRPr>
            </a:lvl7pPr>
            <a:lvl8pPr lvl="7" algn="ctr">
              <a:lnSpc>
                <a:spcPct val="100000"/>
              </a:lnSpc>
              <a:spcBef>
                <a:spcPts val="0"/>
              </a:spcBef>
              <a:spcAft>
                <a:spcPts val="0"/>
              </a:spcAft>
              <a:buClr>
                <a:schemeClr val="lt1"/>
              </a:buClr>
              <a:buSzPts val="5200"/>
              <a:buNone/>
              <a:defRPr sz="5200">
                <a:solidFill>
                  <a:schemeClr val="lt1"/>
                </a:solidFill>
              </a:defRPr>
            </a:lvl8pPr>
            <a:lvl9pPr lvl="8" algn="ctr">
              <a:lnSpc>
                <a:spcPct val="100000"/>
              </a:lnSpc>
              <a:spcBef>
                <a:spcPts val="0"/>
              </a:spcBef>
              <a:spcAft>
                <a:spcPts val="0"/>
              </a:spcAft>
              <a:buClr>
                <a:schemeClr val="lt1"/>
              </a:buClr>
              <a:buSzPts val="5200"/>
              <a:buNone/>
              <a:defRPr sz="5200">
                <a:solidFill>
                  <a:schemeClr val="lt1"/>
                </a:solidFill>
              </a:defRPr>
            </a:lvl9pPr>
          </a:lstStyle>
          <a:p/>
        </p:txBody>
      </p:sp>
      <p:sp>
        <p:nvSpPr>
          <p:cNvPr id="12" name="Google Shape;12;p2"/>
          <p:cNvSpPr txBox="1"/>
          <p:nvPr>
            <p:ph idx="1" type="subTitle"/>
          </p:nvPr>
        </p:nvSpPr>
        <p:spPr>
          <a:xfrm>
            <a:off x="458975" y="445025"/>
            <a:ext cx="8226000" cy="7926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chemeClr val="lt1"/>
              </a:buClr>
              <a:buSzPts val="1800"/>
              <a:buNone/>
              <a:defRPr sz="18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txBox="1"/>
          <p:nvPr>
            <p:ph idx="2" type="subTitle"/>
          </p:nvPr>
        </p:nvSpPr>
        <p:spPr>
          <a:xfrm>
            <a:off x="458975" y="4105475"/>
            <a:ext cx="3951000" cy="619500"/>
          </a:xfrm>
          <a:prstGeom prst="rect">
            <a:avLst/>
          </a:prstGeom>
          <a:noFill/>
          <a:ln>
            <a:noFill/>
          </a:ln>
        </p:spPr>
        <p:txBody>
          <a:bodyPr anchorCtr="0" anchor="b" bIns="0" lIns="0" spcFirstLastPara="1" rIns="0" wrap="square" tIns="0">
            <a:noAutofit/>
          </a:bodyPr>
          <a:lstStyle>
            <a:lvl1pPr lvl="0" algn="l">
              <a:lnSpc>
                <a:spcPct val="130000"/>
              </a:lnSpc>
              <a:spcBef>
                <a:spcPts val="1000"/>
              </a:spcBef>
              <a:spcAft>
                <a:spcPts val="0"/>
              </a:spcAft>
              <a:buSzPts val="1600"/>
              <a:buNone/>
              <a:defRPr sz="1400">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1600"/>
              <a:buNone/>
              <a:defRPr/>
            </a:lvl2pPr>
            <a:lvl3pPr lvl="2" algn="l">
              <a:lnSpc>
                <a:spcPct val="130000"/>
              </a:lnSpc>
              <a:spcBef>
                <a:spcPts val="1000"/>
              </a:spcBef>
              <a:spcAft>
                <a:spcPts val="0"/>
              </a:spcAft>
              <a:buSzPts val="1400"/>
              <a:buNone/>
              <a:defRPr/>
            </a:lvl3pPr>
            <a:lvl4pPr lvl="3" algn="l">
              <a:lnSpc>
                <a:spcPct val="130000"/>
              </a:lnSpc>
              <a:spcBef>
                <a:spcPts val="1000"/>
              </a:spcBef>
              <a:spcAft>
                <a:spcPts val="0"/>
              </a:spcAft>
              <a:buSzPts val="1400"/>
              <a:buNone/>
              <a:defRPr/>
            </a:lvl4pPr>
            <a:lvl5pPr lvl="4" algn="l">
              <a:lnSpc>
                <a:spcPct val="130000"/>
              </a:lnSpc>
              <a:spcBef>
                <a:spcPts val="1000"/>
              </a:spcBef>
              <a:spcAft>
                <a:spcPts val="0"/>
              </a:spcAft>
              <a:buSzPts val="1200"/>
              <a:buNone/>
              <a:defRPr/>
            </a:lvl5pPr>
            <a:lvl6pPr lvl="5" algn="l">
              <a:lnSpc>
                <a:spcPct val="130000"/>
              </a:lnSpc>
              <a:spcBef>
                <a:spcPts val="1000"/>
              </a:spcBef>
              <a:spcAft>
                <a:spcPts val="0"/>
              </a:spcAft>
              <a:buSzPts val="1200"/>
              <a:buNone/>
              <a:defRPr/>
            </a:lvl6pPr>
            <a:lvl7pPr lvl="6" algn="l">
              <a:lnSpc>
                <a:spcPct val="130000"/>
              </a:lnSpc>
              <a:spcBef>
                <a:spcPts val="1000"/>
              </a:spcBef>
              <a:spcAft>
                <a:spcPts val="0"/>
              </a:spcAft>
              <a:buSzPts val="1000"/>
              <a:buNone/>
              <a:defRPr/>
            </a:lvl7pPr>
            <a:lvl8pPr lvl="7" algn="l">
              <a:lnSpc>
                <a:spcPct val="130000"/>
              </a:lnSpc>
              <a:spcBef>
                <a:spcPts val="1000"/>
              </a:spcBef>
              <a:spcAft>
                <a:spcPts val="0"/>
              </a:spcAft>
              <a:buSzPts val="1000"/>
              <a:buNone/>
              <a:defRPr/>
            </a:lvl8pPr>
            <a:lvl9pPr lvl="8" algn="l">
              <a:lnSpc>
                <a:spcPct val="130000"/>
              </a:lnSpc>
              <a:spcBef>
                <a:spcPts val="1000"/>
              </a:spcBef>
              <a:spcAft>
                <a:spcPts val="1000"/>
              </a:spcAft>
              <a:buSzPts val="800"/>
              <a:buNone/>
              <a:defRPr/>
            </a:lvl9pPr>
          </a:lstStyle>
          <a:p/>
        </p:txBody>
      </p:sp>
      <p:pic>
        <p:nvPicPr>
          <p:cNvPr id="14" name="Google Shape;14;p2"/>
          <p:cNvPicPr preferRelativeResize="0"/>
          <p:nvPr/>
        </p:nvPicPr>
        <p:blipFill rotWithShape="1">
          <a:blip r:embed="rId2">
            <a:alphaModFix/>
          </a:blip>
          <a:srcRect b="0" l="49" r="59" t="0"/>
          <a:stretch/>
        </p:blipFill>
        <p:spPr>
          <a:xfrm>
            <a:off x="6315803" y="3617749"/>
            <a:ext cx="2359600" cy="1282050"/>
          </a:xfrm>
          <a:prstGeom prst="rect">
            <a:avLst/>
          </a:prstGeom>
          <a:noFill/>
          <a:ln>
            <a:noFill/>
          </a:ln>
        </p:spPr>
      </p:pic>
      <p:sp>
        <p:nvSpPr>
          <p:cNvPr id="15" name="Google Shape;15;p2"/>
          <p:cNvSpPr/>
          <p:nvPr/>
        </p:nvSpPr>
        <p:spPr>
          <a:xfrm>
            <a:off x="8699225" y="4459200"/>
            <a:ext cx="444900" cy="6843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3"/>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22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3"/>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1000"/>
              </a:spcBef>
              <a:spcAft>
                <a:spcPts val="0"/>
              </a:spcAft>
              <a:buSzPts val="1600"/>
              <a:buChar char="–"/>
              <a:defRPr/>
            </a:lvl2pPr>
            <a:lvl3pPr indent="-317500" lvl="2" marL="1371600" algn="l">
              <a:lnSpc>
                <a:spcPct val="130000"/>
              </a:lnSpc>
              <a:spcBef>
                <a:spcPts val="1000"/>
              </a:spcBef>
              <a:spcAft>
                <a:spcPts val="0"/>
              </a:spcAft>
              <a:buSzPts val="1400"/>
              <a:buChar char="–"/>
              <a:defRPr/>
            </a:lvl3pPr>
            <a:lvl4pPr indent="-317500" lvl="3" marL="1828800" algn="l">
              <a:lnSpc>
                <a:spcPct val="130000"/>
              </a:lnSpc>
              <a:spcBef>
                <a:spcPts val="800"/>
              </a:spcBef>
              <a:spcAft>
                <a:spcPts val="0"/>
              </a:spcAft>
              <a:buSzPts val="1400"/>
              <a:buChar char="–"/>
              <a:defRPr/>
            </a:lvl4pPr>
            <a:lvl5pPr indent="-304800" lvl="4" marL="2286000" algn="l">
              <a:lnSpc>
                <a:spcPct val="130000"/>
              </a:lnSpc>
              <a:spcBef>
                <a:spcPts val="800"/>
              </a:spcBef>
              <a:spcAft>
                <a:spcPts val="0"/>
              </a:spcAft>
              <a:buSzPts val="1200"/>
              <a:buChar char="–"/>
              <a:defRPr/>
            </a:lvl5pPr>
            <a:lvl6pPr indent="-304800" lvl="5" marL="2743200" algn="l">
              <a:lnSpc>
                <a:spcPct val="130000"/>
              </a:lnSpc>
              <a:spcBef>
                <a:spcPts val="600"/>
              </a:spcBef>
              <a:spcAft>
                <a:spcPts val="0"/>
              </a:spcAft>
              <a:buSzPts val="1200"/>
              <a:buChar char="–"/>
              <a:defRPr/>
            </a:lvl6pPr>
            <a:lvl7pPr indent="-292100" lvl="6" marL="3200400" algn="l">
              <a:lnSpc>
                <a:spcPct val="130000"/>
              </a:lnSpc>
              <a:spcBef>
                <a:spcPts val="600"/>
              </a:spcBef>
              <a:spcAft>
                <a:spcPts val="0"/>
              </a:spcAft>
              <a:buSzPts val="1000"/>
              <a:buChar char="–"/>
              <a:defRPr/>
            </a:lvl7pPr>
            <a:lvl8pPr indent="-292100" lvl="7" marL="3657600" algn="l">
              <a:lnSpc>
                <a:spcPct val="130000"/>
              </a:lnSpc>
              <a:spcBef>
                <a:spcPts val="400"/>
              </a:spcBef>
              <a:spcAft>
                <a:spcPts val="0"/>
              </a:spcAft>
              <a:buSzPts val="1000"/>
              <a:buChar char="–"/>
              <a:defRPr/>
            </a:lvl8pPr>
            <a:lvl9pPr indent="-279400" lvl="8" marL="4114800" algn="l">
              <a:lnSpc>
                <a:spcPct val="130000"/>
              </a:lnSpc>
              <a:spcBef>
                <a:spcPts val="400"/>
              </a:spcBef>
              <a:spcAft>
                <a:spcPts val="200"/>
              </a:spcAft>
              <a:buSzPts val="800"/>
              <a:buChar char="–"/>
              <a:defRPr/>
            </a:lvl9pPr>
          </a:lstStyle>
          <a:p/>
        </p:txBody>
      </p:sp>
      <p:sp>
        <p:nvSpPr>
          <p:cNvPr id="19" name="Google Shape;19;p3"/>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 name="Shape 20"/>
        <p:cNvGrpSpPr/>
        <p:nvPr/>
      </p:nvGrpSpPr>
      <p:grpSpPr>
        <a:xfrm>
          <a:off x="0" y="0"/>
          <a:ext cx="0" cy="0"/>
          <a:chOff x="0" y="0"/>
          <a:chExt cx="0" cy="0"/>
        </a:xfrm>
      </p:grpSpPr>
      <p:sp>
        <p:nvSpPr>
          <p:cNvPr id="21" name="Google Shape;21;p4"/>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22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4"/>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3" name="Shape 23"/>
        <p:cNvGrpSpPr/>
        <p:nvPr/>
      </p:nvGrpSpPr>
      <p:grpSpPr>
        <a:xfrm>
          <a:off x="0" y="0"/>
          <a:ext cx="0" cy="0"/>
          <a:chOff x="0" y="0"/>
          <a:chExt cx="0" cy="0"/>
        </a:xfrm>
      </p:grpSpPr>
      <p:sp>
        <p:nvSpPr>
          <p:cNvPr id="24" name="Google Shape;24;p5"/>
          <p:cNvSpPr txBox="1"/>
          <p:nvPr>
            <p:ph type="title"/>
          </p:nvPr>
        </p:nvSpPr>
        <p:spPr>
          <a:xfrm>
            <a:off x="458975" y="446400"/>
            <a:ext cx="3951000" cy="8136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2200"/>
              <a:buNon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5" name="Google Shape;25;p5"/>
          <p:cNvSpPr txBox="1"/>
          <p:nvPr>
            <p:ph idx="1" type="body"/>
          </p:nvPr>
        </p:nvSpPr>
        <p:spPr>
          <a:xfrm>
            <a:off x="458975" y="1438150"/>
            <a:ext cx="3951000" cy="2981100"/>
          </a:xfrm>
          <a:prstGeom prst="rect">
            <a:avLst/>
          </a:prstGeom>
          <a:noFill/>
          <a:ln>
            <a:noFill/>
          </a:ln>
        </p:spPr>
        <p:txBody>
          <a:bodyPr anchorCtr="0" anchor="t" bIns="0" lIns="0" spcFirstLastPara="1" rIns="0" wrap="square" tIns="0">
            <a:no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1000"/>
              </a:spcBef>
              <a:spcAft>
                <a:spcPts val="0"/>
              </a:spcAft>
              <a:buSzPts val="1600"/>
              <a:buChar char="–"/>
              <a:defRPr/>
            </a:lvl2pPr>
            <a:lvl3pPr indent="-317500" lvl="2" marL="1371600" algn="l">
              <a:lnSpc>
                <a:spcPct val="130000"/>
              </a:lnSpc>
              <a:spcBef>
                <a:spcPts val="1000"/>
              </a:spcBef>
              <a:spcAft>
                <a:spcPts val="0"/>
              </a:spcAft>
              <a:buSzPts val="1400"/>
              <a:buChar char="–"/>
              <a:defRPr/>
            </a:lvl3pPr>
            <a:lvl4pPr indent="-317500" lvl="3" marL="1828800" algn="l">
              <a:lnSpc>
                <a:spcPct val="130000"/>
              </a:lnSpc>
              <a:spcBef>
                <a:spcPts val="800"/>
              </a:spcBef>
              <a:spcAft>
                <a:spcPts val="0"/>
              </a:spcAft>
              <a:buSzPts val="1400"/>
              <a:buChar char="–"/>
              <a:defRPr/>
            </a:lvl4pPr>
            <a:lvl5pPr indent="-304800" lvl="4" marL="2286000" algn="l">
              <a:lnSpc>
                <a:spcPct val="130000"/>
              </a:lnSpc>
              <a:spcBef>
                <a:spcPts val="800"/>
              </a:spcBef>
              <a:spcAft>
                <a:spcPts val="0"/>
              </a:spcAft>
              <a:buSzPts val="1200"/>
              <a:buChar char="–"/>
              <a:defRPr sz="1200"/>
            </a:lvl5pPr>
            <a:lvl6pPr indent="-304800" lvl="5" marL="2743200" algn="l">
              <a:lnSpc>
                <a:spcPct val="130000"/>
              </a:lnSpc>
              <a:spcBef>
                <a:spcPts val="600"/>
              </a:spcBef>
              <a:spcAft>
                <a:spcPts val="0"/>
              </a:spcAft>
              <a:buSzPts val="1200"/>
              <a:buChar char="–"/>
              <a:defRPr sz="1200"/>
            </a:lvl6pPr>
            <a:lvl7pPr indent="-292100" lvl="6" marL="3200400" algn="l">
              <a:lnSpc>
                <a:spcPct val="130000"/>
              </a:lnSpc>
              <a:spcBef>
                <a:spcPts val="600"/>
              </a:spcBef>
              <a:spcAft>
                <a:spcPts val="0"/>
              </a:spcAft>
              <a:buSzPts val="1000"/>
              <a:buChar char="–"/>
              <a:defRPr/>
            </a:lvl7pPr>
            <a:lvl8pPr indent="-292100" lvl="7" marL="3657600" algn="l">
              <a:lnSpc>
                <a:spcPct val="130000"/>
              </a:lnSpc>
              <a:spcBef>
                <a:spcPts val="400"/>
              </a:spcBef>
              <a:spcAft>
                <a:spcPts val="0"/>
              </a:spcAft>
              <a:buSzPts val="1000"/>
              <a:buChar char="–"/>
              <a:defRPr/>
            </a:lvl8pPr>
            <a:lvl9pPr indent="-279400" lvl="8" marL="4114800" algn="l">
              <a:lnSpc>
                <a:spcPct val="130000"/>
              </a:lnSpc>
              <a:spcBef>
                <a:spcPts val="400"/>
              </a:spcBef>
              <a:spcAft>
                <a:spcPts val="200"/>
              </a:spcAft>
              <a:buSzPts val="800"/>
              <a:buChar char="–"/>
              <a:defRPr/>
            </a:lvl9pPr>
          </a:lstStyle>
          <a:p/>
        </p:txBody>
      </p:sp>
      <p:sp>
        <p:nvSpPr>
          <p:cNvPr id="26" name="Google Shape;26;p5"/>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27" name="Shape 27"/>
        <p:cNvGrpSpPr/>
        <p:nvPr/>
      </p:nvGrpSpPr>
      <p:grpSpPr>
        <a:xfrm>
          <a:off x="0" y="0"/>
          <a:ext cx="0" cy="0"/>
          <a:chOff x="0" y="0"/>
          <a:chExt cx="0" cy="0"/>
        </a:xfrm>
      </p:grpSpPr>
      <p:sp>
        <p:nvSpPr>
          <p:cNvPr id="28" name="Google Shape;28;p6"/>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22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 name="Google Shape;29;p6"/>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0" name="Google Shape;30;p6"/>
          <p:cNvSpPr txBox="1"/>
          <p:nvPr>
            <p:ph idx="1" type="body"/>
          </p:nvPr>
        </p:nvSpPr>
        <p:spPr>
          <a:xfrm>
            <a:off x="453200" y="1428925"/>
            <a:ext cx="8231700" cy="405300"/>
          </a:xfrm>
          <a:prstGeom prst="rect">
            <a:avLst/>
          </a:prstGeom>
          <a:noFill/>
          <a:ln>
            <a:noFill/>
          </a:ln>
        </p:spPr>
        <p:txBody>
          <a:bodyPr anchorCtr="0" anchor="t" bIns="0" lIns="0" spcFirstLastPara="1" rIns="0" wrap="square" tIns="0">
            <a:no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1000"/>
              </a:spcBef>
              <a:spcAft>
                <a:spcPts val="0"/>
              </a:spcAft>
              <a:buSzPts val="1600"/>
              <a:buChar char="–"/>
              <a:defRPr/>
            </a:lvl2pPr>
            <a:lvl3pPr indent="-317500" lvl="2" marL="1371600" algn="l">
              <a:lnSpc>
                <a:spcPct val="130000"/>
              </a:lnSpc>
              <a:spcBef>
                <a:spcPts val="1000"/>
              </a:spcBef>
              <a:spcAft>
                <a:spcPts val="0"/>
              </a:spcAft>
              <a:buSzPts val="1400"/>
              <a:buChar char="–"/>
              <a:defRPr/>
            </a:lvl3pPr>
            <a:lvl4pPr indent="-317500" lvl="3" marL="1828800" algn="l">
              <a:lnSpc>
                <a:spcPct val="130000"/>
              </a:lnSpc>
              <a:spcBef>
                <a:spcPts val="800"/>
              </a:spcBef>
              <a:spcAft>
                <a:spcPts val="0"/>
              </a:spcAft>
              <a:buSzPts val="1400"/>
              <a:buChar char="–"/>
              <a:defRPr/>
            </a:lvl4pPr>
            <a:lvl5pPr indent="-304800" lvl="4" marL="2286000" algn="l">
              <a:lnSpc>
                <a:spcPct val="130000"/>
              </a:lnSpc>
              <a:spcBef>
                <a:spcPts val="800"/>
              </a:spcBef>
              <a:spcAft>
                <a:spcPts val="0"/>
              </a:spcAft>
              <a:buSzPts val="1200"/>
              <a:buChar char="–"/>
              <a:defRPr/>
            </a:lvl5pPr>
            <a:lvl6pPr indent="-304800" lvl="5" marL="2743200" algn="l">
              <a:lnSpc>
                <a:spcPct val="130000"/>
              </a:lnSpc>
              <a:spcBef>
                <a:spcPts val="600"/>
              </a:spcBef>
              <a:spcAft>
                <a:spcPts val="0"/>
              </a:spcAft>
              <a:buSzPts val="1200"/>
              <a:buChar char="–"/>
              <a:defRPr/>
            </a:lvl6pPr>
            <a:lvl7pPr indent="-292100" lvl="6" marL="3200400" algn="l">
              <a:lnSpc>
                <a:spcPct val="130000"/>
              </a:lnSpc>
              <a:spcBef>
                <a:spcPts val="600"/>
              </a:spcBef>
              <a:spcAft>
                <a:spcPts val="0"/>
              </a:spcAft>
              <a:buSzPts val="1000"/>
              <a:buChar char="–"/>
              <a:defRPr/>
            </a:lvl7pPr>
            <a:lvl8pPr indent="-292100" lvl="7" marL="3657600" algn="l">
              <a:lnSpc>
                <a:spcPct val="130000"/>
              </a:lnSpc>
              <a:spcBef>
                <a:spcPts val="400"/>
              </a:spcBef>
              <a:spcAft>
                <a:spcPts val="0"/>
              </a:spcAft>
              <a:buSzPts val="1000"/>
              <a:buChar char="–"/>
              <a:defRPr/>
            </a:lvl8pPr>
            <a:lvl9pPr indent="-279400" lvl="8" marL="4114800" algn="l">
              <a:lnSpc>
                <a:spcPct val="130000"/>
              </a:lnSpc>
              <a:spcBef>
                <a:spcPts val="400"/>
              </a:spcBef>
              <a:spcAft>
                <a:spcPts val="200"/>
              </a:spcAft>
              <a:buSzPts val="800"/>
              <a:buChar char="–"/>
              <a:defRPr/>
            </a:lvl9pPr>
          </a:lstStyle>
          <a:p/>
        </p:txBody>
      </p:sp>
      <p:sp>
        <p:nvSpPr>
          <p:cNvPr id="31" name="Google Shape;31;p6"/>
          <p:cNvSpPr txBox="1"/>
          <p:nvPr>
            <p:ph idx="2" type="subTitle"/>
          </p:nvPr>
        </p:nvSpPr>
        <p:spPr>
          <a:xfrm>
            <a:off x="458975"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16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200"/>
              <a:buNone/>
              <a:defRPr/>
            </a:lvl5pPr>
            <a:lvl6pPr lvl="5" algn="l">
              <a:lnSpc>
                <a:spcPct val="130000"/>
              </a:lnSpc>
              <a:spcBef>
                <a:spcPts val="0"/>
              </a:spcBef>
              <a:spcAft>
                <a:spcPts val="0"/>
              </a:spcAft>
              <a:buSzPts val="1200"/>
              <a:buNone/>
              <a:defRPr/>
            </a:lvl6pPr>
            <a:lvl7pPr lvl="6" algn="l">
              <a:lnSpc>
                <a:spcPct val="130000"/>
              </a:lnSpc>
              <a:spcBef>
                <a:spcPts val="0"/>
              </a:spcBef>
              <a:spcAft>
                <a:spcPts val="0"/>
              </a:spcAft>
              <a:buSzPts val="1000"/>
              <a:buNone/>
              <a:defRPr/>
            </a:lvl7pPr>
            <a:lvl8pPr lvl="7" algn="l">
              <a:lnSpc>
                <a:spcPct val="130000"/>
              </a:lnSpc>
              <a:spcBef>
                <a:spcPts val="0"/>
              </a:spcBef>
              <a:spcAft>
                <a:spcPts val="0"/>
              </a:spcAft>
              <a:buSzPts val="1000"/>
              <a:buNone/>
              <a:defRPr/>
            </a:lvl8pPr>
            <a:lvl9pPr lvl="8" algn="l">
              <a:lnSpc>
                <a:spcPct val="130000"/>
              </a:lnSpc>
              <a:spcBef>
                <a:spcPts val="0"/>
              </a:spcBef>
              <a:spcAft>
                <a:spcPts val="0"/>
              </a:spcAft>
              <a:buSzPts val="800"/>
              <a:buNone/>
              <a:defRPr/>
            </a:lvl9pPr>
          </a:lstStyle>
          <a:p/>
        </p:txBody>
      </p:sp>
      <p:sp>
        <p:nvSpPr>
          <p:cNvPr id="32" name="Google Shape;32;p6"/>
          <p:cNvSpPr txBox="1"/>
          <p:nvPr>
            <p:ph idx="3" type="body"/>
          </p:nvPr>
        </p:nvSpPr>
        <p:spPr>
          <a:xfrm>
            <a:off x="458975"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600"/>
              </a:spcBef>
              <a:spcAft>
                <a:spcPts val="0"/>
              </a:spcAft>
              <a:buSzPts val="1200"/>
              <a:buChar char="–"/>
              <a:defRPr sz="1200"/>
            </a:lvl2pPr>
            <a:lvl3pPr indent="-304800" lvl="2" marL="1371600" algn="l">
              <a:lnSpc>
                <a:spcPct val="115000"/>
              </a:lnSpc>
              <a:spcBef>
                <a:spcPts val="600"/>
              </a:spcBef>
              <a:spcAft>
                <a:spcPts val="0"/>
              </a:spcAft>
              <a:buSzPts val="1200"/>
              <a:buChar char="–"/>
              <a:defRPr sz="1200"/>
            </a:lvl3pPr>
            <a:lvl4pPr indent="-304800" lvl="3" marL="1828800" algn="l">
              <a:lnSpc>
                <a:spcPct val="115000"/>
              </a:lnSpc>
              <a:spcBef>
                <a:spcPts val="600"/>
              </a:spcBef>
              <a:spcAft>
                <a:spcPts val="0"/>
              </a:spcAft>
              <a:buSzPts val="1200"/>
              <a:buChar char="–"/>
              <a:defRPr sz="1200"/>
            </a:lvl4pPr>
            <a:lvl5pPr indent="-304800" lvl="4" marL="2286000" algn="l">
              <a:lnSpc>
                <a:spcPct val="115000"/>
              </a:lnSpc>
              <a:spcBef>
                <a:spcPts val="600"/>
              </a:spcBef>
              <a:spcAft>
                <a:spcPts val="0"/>
              </a:spcAft>
              <a:buSzPts val="1200"/>
              <a:buChar char="–"/>
              <a:defRPr/>
            </a:lvl5pPr>
            <a:lvl6pPr indent="-304800" lvl="5" marL="2743200" algn="l">
              <a:lnSpc>
                <a:spcPct val="115000"/>
              </a:lnSpc>
              <a:spcBef>
                <a:spcPts val="600"/>
              </a:spcBef>
              <a:spcAft>
                <a:spcPts val="0"/>
              </a:spcAft>
              <a:buSzPts val="1200"/>
              <a:buChar char="–"/>
              <a:defRPr/>
            </a:lvl6pPr>
            <a:lvl7pPr indent="-304800" lvl="6" marL="3200400" algn="l">
              <a:lnSpc>
                <a:spcPct val="115000"/>
              </a:lnSpc>
              <a:spcBef>
                <a:spcPts val="600"/>
              </a:spcBef>
              <a:spcAft>
                <a:spcPts val="0"/>
              </a:spcAft>
              <a:buSzPts val="1200"/>
              <a:buChar char="–"/>
              <a:defRPr sz="1200"/>
            </a:lvl7pPr>
            <a:lvl8pPr indent="-304800" lvl="7" marL="3657600" algn="l">
              <a:lnSpc>
                <a:spcPct val="115000"/>
              </a:lnSpc>
              <a:spcBef>
                <a:spcPts val="600"/>
              </a:spcBef>
              <a:spcAft>
                <a:spcPts val="0"/>
              </a:spcAft>
              <a:buSzPts val="1200"/>
              <a:buChar char="–"/>
              <a:defRPr sz="1200"/>
            </a:lvl8pPr>
            <a:lvl9pPr indent="-304800" lvl="8" marL="4114800" algn="l">
              <a:lnSpc>
                <a:spcPct val="115000"/>
              </a:lnSpc>
              <a:spcBef>
                <a:spcPts val="600"/>
              </a:spcBef>
              <a:spcAft>
                <a:spcPts val="600"/>
              </a:spcAft>
              <a:buSzPts val="1200"/>
              <a:buChar char="–"/>
              <a:defRPr sz="1200"/>
            </a:lvl9pPr>
          </a:lstStyle>
          <a:p/>
        </p:txBody>
      </p:sp>
      <p:sp>
        <p:nvSpPr>
          <p:cNvPr id="33" name="Google Shape;33;p6"/>
          <p:cNvSpPr txBox="1"/>
          <p:nvPr>
            <p:ph idx="4" type="subTitle"/>
          </p:nvPr>
        </p:nvSpPr>
        <p:spPr>
          <a:xfrm>
            <a:off x="3279300"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16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200"/>
              <a:buNone/>
              <a:defRPr/>
            </a:lvl5pPr>
            <a:lvl6pPr lvl="5" algn="l">
              <a:lnSpc>
                <a:spcPct val="130000"/>
              </a:lnSpc>
              <a:spcBef>
                <a:spcPts val="0"/>
              </a:spcBef>
              <a:spcAft>
                <a:spcPts val="0"/>
              </a:spcAft>
              <a:buSzPts val="1200"/>
              <a:buNone/>
              <a:defRPr/>
            </a:lvl6pPr>
            <a:lvl7pPr lvl="6" algn="l">
              <a:lnSpc>
                <a:spcPct val="130000"/>
              </a:lnSpc>
              <a:spcBef>
                <a:spcPts val="0"/>
              </a:spcBef>
              <a:spcAft>
                <a:spcPts val="0"/>
              </a:spcAft>
              <a:buSzPts val="1000"/>
              <a:buNone/>
              <a:defRPr/>
            </a:lvl7pPr>
            <a:lvl8pPr lvl="7" algn="l">
              <a:lnSpc>
                <a:spcPct val="130000"/>
              </a:lnSpc>
              <a:spcBef>
                <a:spcPts val="0"/>
              </a:spcBef>
              <a:spcAft>
                <a:spcPts val="0"/>
              </a:spcAft>
              <a:buSzPts val="1000"/>
              <a:buNone/>
              <a:defRPr/>
            </a:lvl8pPr>
            <a:lvl9pPr lvl="8" algn="l">
              <a:lnSpc>
                <a:spcPct val="130000"/>
              </a:lnSpc>
              <a:spcBef>
                <a:spcPts val="0"/>
              </a:spcBef>
              <a:spcAft>
                <a:spcPts val="0"/>
              </a:spcAft>
              <a:buSzPts val="800"/>
              <a:buNone/>
              <a:defRPr/>
            </a:lvl9pPr>
          </a:lstStyle>
          <a:p/>
        </p:txBody>
      </p:sp>
      <p:sp>
        <p:nvSpPr>
          <p:cNvPr id="34" name="Google Shape;34;p6"/>
          <p:cNvSpPr txBox="1"/>
          <p:nvPr>
            <p:ph idx="5" type="body"/>
          </p:nvPr>
        </p:nvSpPr>
        <p:spPr>
          <a:xfrm>
            <a:off x="3279300"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600"/>
              </a:spcBef>
              <a:spcAft>
                <a:spcPts val="0"/>
              </a:spcAft>
              <a:buSzPts val="1200"/>
              <a:buChar char="–"/>
              <a:defRPr sz="1200"/>
            </a:lvl2pPr>
            <a:lvl3pPr indent="-304800" lvl="2" marL="1371600" algn="l">
              <a:lnSpc>
                <a:spcPct val="115000"/>
              </a:lnSpc>
              <a:spcBef>
                <a:spcPts val="600"/>
              </a:spcBef>
              <a:spcAft>
                <a:spcPts val="0"/>
              </a:spcAft>
              <a:buSzPts val="1200"/>
              <a:buChar char="–"/>
              <a:defRPr sz="1200"/>
            </a:lvl3pPr>
            <a:lvl4pPr indent="-304800" lvl="3" marL="1828800" algn="l">
              <a:lnSpc>
                <a:spcPct val="115000"/>
              </a:lnSpc>
              <a:spcBef>
                <a:spcPts val="600"/>
              </a:spcBef>
              <a:spcAft>
                <a:spcPts val="0"/>
              </a:spcAft>
              <a:buSzPts val="1200"/>
              <a:buChar char="–"/>
              <a:defRPr sz="1200"/>
            </a:lvl4pPr>
            <a:lvl5pPr indent="-304800" lvl="4" marL="2286000" algn="l">
              <a:lnSpc>
                <a:spcPct val="115000"/>
              </a:lnSpc>
              <a:spcBef>
                <a:spcPts val="600"/>
              </a:spcBef>
              <a:spcAft>
                <a:spcPts val="0"/>
              </a:spcAft>
              <a:buSzPts val="1200"/>
              <a:buChar char="–"/>
              <a:defRPr/>
            </a:lvl5pPr>
            <a:lvl6pPr indent="-304800" lvl="5" marL="2743200" algn="l">
              <a:lnSpc>
                <a:spcPct val="115000"/>
              </a:lnSpc>
              <a:spcBef>
                <a:spcPts val="600"/>
              </a:spcBef>
              <a:spcAft>
                <a:spcPts val="0"/>
              </a:spcAft>
              <a:buSzPts val="1200"/>
              <a:buChar char="–"/>
              <a:defRPr/>
            </a:lvl6pPr>
            <a:lvl7pPr indent="-304800" lvl="6" marL="3200400" algn="l">
              <a:lnSpc>
                <a:spcPct val="115000"/>
              </a:lnSpc>
              <a:spcBef>
                <a:spcPts val="600"/>
              </a:spcBef>
              <a:spcAft>
                <a:spcPts val="0"/>
              </a:spcAft>
              <a:buSzPts val="1200"/>
              <a:buChar char="–"/>
              <a:defRPr sz="1200"/>
            </a:lvl7pPr>
            <a:lvl8pPr indent="-304800" lvl="7" marL="3657600" algn="l">
              <a:lnSpc>
                <a:spcPct val="115000"/>
              </a:lnSpc>
              <a:spcBef>
                <a:spcPts val="600"/>
              </a:spcBef>
              <a:spcAft>
                <a:spcPts val="0"/>
              </a:spcAft>
              <a:buSzPts val="1200"/>
              <a:buChar char="–"/>
              <a:defRPr sz="1200"/>
            </a:lvl8pPr>
            <a:lvl9pPr indent="-304800" lvl="8" marL="4114800" algn="l">
              <a:lnSpc>
                <a:spcPct val="115000"/>
              </a:lnSpc>
              <a:spcBef>
                <a:spcPts val="600"/>
              </a:spcBef>
              <a:spcAft>
                <a:spcPts val="600"/>
              </a:spcAft>
              <a:buSzPts val="1200"/>
              <a:buChar char="–"/>
              <a:defRPr sz="1200"/>
            </a:lvl9pPr>
          </a:lstStyle>
          <a:p/>
        </p:txBody>
      </p:sp>
      <p:sp>
        <p:nvSpPr>
          <p:cNvPr id="35" name="Google Shape;35;p6"/>
          <p:cNvSpPr txBox="1"/>
          <p:nvPr>
            <p:ph idx="6" type="subTitle"/>
          </p:nvPr>
        </p:nvSpPr>
        <p:spPr>
          <a:xfrm>
            <a:off x="6099625"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16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200"/>
              <a:buNone/>
              <a:defRPr/>
            </a:lvl5pPr>
            <a:lvl6pPr lvl="5" algn="l">
              <a:lnSpc>
                <a:spcPct val="130000"/>
              </a:lnSpc>
              <a:spcBef>
                <a:spcPts val="0"/>
              </a:spcBef>
              <a:spcAft>
                <a:spcPts val="0"/>
              </a:spcAft>
              <a:buSzPts val="1200"/>
              <a:buNone/>
              <a:defRPr/>
            </a:lvl6pPr>
            <a:lvl7pPr lvl="6" algn="l">
              <a:lnSpc>
                <a:spcPct val="130000"/>
              </a:lnSpc>
              <a:spcBef>
                <a:spcPts val="0"/>
              </a:spcBef>
              <a:spcAft>
                <a:spcPts val="0"/>
              </a:spcAft>
              <a:buSzPts val="1000"/>
              <a:buNone/>
              <a:defRPr/>
            </a:lvl7pPr>
            <a:lvl8pPr lvl="7" algn="l">
              <a:lnSpc>
                <a:spcPct val="130000"/>
              </a:lnSpc>
              <a:spcBef>
                <a:spcPts val="0"/>
              </a:spcBef>
              <a:spcAft>
                <a:spcPts val="0"/>
              </a:spcAft>
              <a:buSzPts val="1000"/>
              <a:buNone/>
              <a:defRPr/>
            </a:lvl8pPr>
            <a:lvl9pPr lvl="8" algn="l">
              <a:lnSpc>
                <a:spcPct val="130000"/>
              </a:lnSpc>
              <a:spcBef>
                <a:spcPts val="0"/>
              </a:spcBef>
              <a:spcAft>
                <a:spcPts val="0"/>
              </a:spcAft>
              <a:buSzPts val="800"/>
              <a:buNone/>
              <a:defRPr/>
            </a:lvl9pPr>
          </a:lstStyle>
          <a:p/>
        </p:txBody>
      </p:sp>
      <p:sp>
        <p:nvSpPr>
          <p:cNvPr id="36" name="Google Shape;36;p6"/>
          <p:cNvSpPr txBox="1"/>
          <p:nvPr>
            <p:ph idx="7" type="body"/>
          </p:nvPr>
        </p:nvSpPr>
        <p:spPr>
          <a:xfrm>
            <a:off x="6099625"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600"/>
              </a:spcBef>
              <a:spcAft>
                <a:spcPts val="0"/>
              </a:spcAft>
              <a:buSzPts val="1200"/>
              <a:buChar char="–"/>
              <a:defRPr sz="1200"/>
            </a:lvl2pPr>
            <a:lvl3pPr indent="-304800" lvl="2" marL="1371600" algn="l">
              <a:lnSpc>
                <a:spcPct val="115000"/>
              </a:lnSpc>
              <a:spcBef>
                <a:spcPts val="600"/>
              </a:spcBef>
              <a:spcAft>
                <a:spcPts val="0"/>
              </a:spcAft>
              <a:buSzPts val="1200"/>
              <a:buChar char="–"/>
              <a:defRPr sz="1200"/>
            </a:lvl3pPr>
            <a:lvl4pPr indent="-304800" lvl="3" marL="1828800" algn="l">
              <a:lnSpc>
                <a:spcPct val="115000"/>
              </a:lnSpc>
              <a:spcBef>
                <a:spcPts val="600"/>
              </a:spcBef>
              <a:spcAft>
                <a:spcPts val="0"/>
              </a:spcAft>
              <a:buSzPts val="1200"/>
              <a:buChar char="–"/>
              <a:defRPr sz="1200"/>
            </a:lvl4pPr>
            <a:lvl5pPr indent="-304800" lvl="4" marL="2286000" algn="l">
              <a:lnSpc>
                <a:spcPct val="115000"/>
              </a:lnSpc>
              <a:spcBef>
                <a:spcPts val="600"/>
              </a:spcBef>
              <a:spcAft>
                <a:spcPts val="0"/>
              </a:spcAft>
              <a:buSzPts val="1200"/>
              <a:buChar char="–"/>
              <a:defRPr/>
            </a:lvl5pPr>
            <a:lvl6pPr indent="-304800" lvl="5" marL="2743200" algn="l">
              <a:lnSpc>
                <a:spcPct val="115000"/>
              </a:lnSpc>
              <a:spcBef>
                <a:spcPts val="600"/>
              </a:spcBef>
              <a:spcAft>
                <a:spcPts val="0"/>
              </a:spcAft>
              <a:buSzPts val="1200"/>
              <a:buChar char="–"/>
              <a:defRPr/>
            </a:lvl6pPr>
            <a:lvl7pPr indent="-304800" lvl="6" marL="3200400" algn="l">
              <a:lnSpc>
                <a:spcPct val="115000"/>
              </a:lnSpc>
              <a:spcBef>
                <a:spcPts val="600"/>
              </a:spcBef>
              <a:spcAft>
                <a:spcPts val="0"/>
              </a:spcAft>
              <a:buSzPts val="1200"/>
              <a:buChar char="–"/>
              <a:defRPr sz="1200"/>
            </a:lvl7pPr>
            <a:lvl8pPr indent="-304800" lvl="7" marL="3657600" algn="l">
              <a:lnSpc>
                <a:spcPct val="115000"/>
              </a:lnSpc>
              <a:spcBef>
                <a:spcPts val="600"/>
              </a:spcBef>
              <a:spcAft>
                <a:spcPts val="0"/>
              </a:spcAft>
              <a:buSzPts val="1200"/>
              <a:buChar char="–"/>
              <a:defRPr sz="1200"/>
            </a:lvl8pPr>
            <a:lvl9pPr indent="-304800" lvl="8" marL="4114800" algn="l">
              <a:lnSpc>
                <a:spcPct val="115000"/>
              </a:lnSpc>
              <a:spcBef>
                <a:spcPts val="600"/>
              </a:spcBef>
              <a:spcAft>
                <a:spcPts val="600"/>
              </a:spcAft>
              <a:buSzPts val="1200"/>
              <a:buChar char="–"/>
              <a:defRPr sz="12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37" name="Shape 37"/>
        <p:cNvGrpSpPr/>
        <p:nvPr/>
      </p:nvGrpSpPr>
      <p:grpSpPr>
        <a:xfrm>
          <a:off x="0" y="0"/>
          <a:ext cx="0" cy="0"/>
          <a:chOff x="0" y="0"/>
          <a:chExt cx="0" cy="0"/>
        </a:xfrm>
      </p:grpSpPr>
      <p:sp>
        <p:nvSpPr>
          <p:cNvPr id="38" name="Google Shape;38;p7"/>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22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9" name="Google Shape;39;p7"/>
          <p:cNvSpPr txBox="1"/>
          <p:nvPr>
            <p:ph idx="1" type="subTitle"/>
          </p:nvPr>
        </p:nvSpPr>
        <p:spPr>
          <a:xfrm>
            <a:off x="458975" y="1438150"/>
            <a:ext cx="3128400" cy="453300"/>
          </a:xfrm>
          <a:prstGeom prst="rect">
            <a:avLst/>
          </a:prstGeom>
          <a:solidFill>
            <a:schemeClr val="accent1"/>
          </a:solidFill>
          <a:ln>
            <a:noFill/>
          </a:ln>
        </p:spPr>
        <p:txBody>
          <a:bodyPr anchorCtr="0" anchor="t" bIns="91425" lIns="91425" spcFirstLastPara="1" rIns="91425" wrap="square" tIns="90000">
            <a:noAutofit/>
          </a:bodyPr>
          <a:lstStyle>
            <a:lvl1pPr lv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16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200"/>
              <a:buNone/>
              <a:defRPr/>
            </a:lvl5pPr>
            <a:lvl6pPr lvl="5" algn="l">
              <a:lnSpc>
                <a:spcPct val="130000"/>
              </a:lnSpc>
              <a:spcBef>
                <a:spcPts val="0"/>
              </a:spcBef>
              <a:spcAft>
                <a:spcPts val="0"/>
              </a:spcAft>
              <a:buSzPts val="1200"/>
              <a:buNone/>
              <a:defRPr/>
            </a:lvl6pPr>
            <a:lvl7pPr lvl="6" algn="l">
              <a:lnSpc>
                <a:spcPct val="130000"/>
              </a:lnSpc>
              <a:spcBef>
                <a:spcPts val="0"/>
              </a:spcBef>
              <a:spcAft>
                <a:spcPts val="0"/>
              </a:spcAft>
              <a:buSzPts val="1000"/>
              <a:buNone/>
              <a:defRPr/>
            </a:lvl7pPr>
            <a:lvl8pPr lvl="7" algn="l">
              <a:lnSpc>
                <a:spcPct val="130000"/>
              </a:lnSpc>
              <a:spcBef>
                <a:spcPts val="0"/>
              </a:spcBef>
              <a:spcAft>
                <a:spcPts val="0"/>
              </a:spcAft>
              <a:buSzPts val="1000"/>
              <a:buNone/>
              <a:defRPr/>
            </a:lvl8pPr>
            <a:lvl9pPr lvl="8" algn="l">
              <a:lnSpc>
                <a:spcPct val="130000"/>
              </a:lnSpc>
              <a:spcBef>
                <a:spcPts val="0"/>
              </a:spcBef>
              <a:spcAft>
                <a:spcPts val="0"/>
              </a:spcAft>
              <a:buSzPts val="800"/>
              <a:buNone/>
              <a:defRPr/>
            </a:lvl9pPr>
          </a:lstStyle>
          <a:p/>
        </p:txBody>
      </p:sp>
      <p:sp>
        <p:nvSpPr>
          <p:cNvPr id="40" name="Google Shape;40;p7"/>
          <p:cNvSpPr txBox="1"/>
          <p:nvPr>
            <p:ph idx="2" type="body"/>
          </p:nvPr>
        </p:nvSpPr>
        <p:spPr>
          <a:xfrm>
            <a:off x="458975" y="2070075"/>
            <a:ext cx="3951000" cy="630900"/>
          </a:xfrm>
          <a:prstGeom prst="rect">
            <a:avLst/>
          </a:prstGeom>
          <a:noFill/>
          <a:ln>
            <a:noFill/>
          </a:ln>
        </p:spPr>
        <p:txBody>
          <a:bodyPr anchorCtr="0" anchor="t" bIns="0" lIns="0" spcFirstLastPara="1" rIns="0" wrap="square" tIns="0">
            <a:no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1000"/>
              </a:spcBef>
              <a:spcAft>
                <a:spcPts val="0"/>
              </a:spcAft>
              <a:buSzPts val="1600"/>
              <a:buChar char="–"/>
              <a:defRPr/>
            </a:lvl2pPr>
            <a:lvl3pPr indent="-317500" lvl="2" marL="1371600" algn="l">
              <a:lnSpc>
                <a:spcPct val="130000"/>
              </a:lnSpc>
              <a:spcBef>
                <a:spcPts val="1000"/>
              </a:spcBef>
              <a:spcAft>
                <a:spcPts val="0"/>
              </a:spcAft>
              <a:buSzPts val="1400"/>
              <a:buChar char="–"/>
              <a:defRPr/>
            </a:lvl3pPr>
            <a:lvl4pPr indent="-317500" lvl="3" marL="1828800" algn="l">
              <a:lnSpc>
                <a:spcPct val="130000"/>
              </a:lnSpc>
              <a:spcBef>
                <a:spcPts val="800"/>
              </a:spcBef>
              <a:spcAft>
                <a:spcPts val="0"/>
              </a:spcAft>
              <a:buSzPts val="1400"/>
              <a:buChar char="–"/>
              <a:defRPr/>
            </a:lvl4pPr>
            <a:lvl5pPr indent="-304800" lvl="4" marL="2286000" algn="l">
              <a:lnSpc>
                <a:spcPct val="130000"/>
              </a:lnSpc>
              <a:spcBef>
                <a:spcPts val="800"/>
              </a:spcBef>
              <a:spcAft>
                <a:spcPts val="0"/>
              </a:spcAft>
              <a:buSzPts val="1200"/>
              <a:buChar char="–"/>
              <a:defRPr/>
            </a:lvl5pPr>
            <a:lvl6pPr indent="-304800" lvl="5" marL="2743200" algn="l">
              <a:lnSpc>
                <a:spcPct val="130000"/>
              </a:lnSpc>
              <a:spcBef>
                <a:spcPts val="600"/>
              </a:spcBef>
              <a:spcAft>
                <a:spcPts val="0"/>
              </a:spcAft>
              <a:buSzPts val="1200"/>
              <a:buChar char="–"/>
              <a:defRPr/>
            </a:lvl6pPr>
            <a:lvl7pPr indent="-292100" lvl="6" marL="3200400" algn="l">
              <a:lnSpc>
                <a:spcPct val="130000"/>
              </a:lnSpc>
              <a:spcBef>
                <a:spcPts val="600"/>
              </a:spcBef>
              <a:spcAft>
                <a:spcPts val="0"/>
              </a:spcAft>
              <a:buSzPts val="1000"/>
              <a:buChar char="–"/>
              <a:defRPr/>
            </a:lvl7pPr>
            <a:lvl8pPr indent="-292100" lvl="7" marL="3657600" algn="l">
              <a:lnSpc>
                <a:spcPct val="130000"/>
              </a:lnSpc>
              <a:spcBef>
                <a:spcPts val="400"/>
              </a:spcBef>
              <a:spcAft>
                <a:spcPts val="0"/>
              </a:spcAft>
              <a:buSzPts val="1000"/>
              <a:buChar char="–"/>
              <a:defRPr/>
            </a:lvl8pPr>
            <a:lvl9pPr indent="-279400" lvl="8" marL="4114800" algn="l">
              <a:lnSpc>
                <a:spcPct val="130000"/>
              </a:lnSpc>
              <a:spcBef>
                <a:spcPts val="400"/>
              </a:spcBef>
              <a:spcAft>
                <a:spcPts val="200"/>
              </a:spcAft>
              <a:buSzPts val="800"/>
              <a:buChar char="–"/>
              <a:defRPr/>
            </a:lvl9pPr>
          </a:lstStyle>
          <a:p/>
        </p:txBody>
      </p:sp>
      <p:sp>
        <p:nvSpPr>
          <p:cNvPr id="41" name="Google Shape;41;p7"/>
          <p:cNvSpPr txBox="1"/>
          <p:nvPr>
            <p:ph idx="3" type="subTitle"/>
          </p:nvPr>
        </p:nvSpPr>
        <p:spPr>
          <a:xfrm>
            <a:off x="4734000" y="1438150"/>
            <a:ext cx="3128400" cy="453300"/>
          </a:xfrm>
          <a:prstGeom prst="rect">
            <a:avLst/>
          </a:prstGeom>
          <a:solidFill>
            <a:schemeClr val="accent4"/>
          </a:solidFill>
          <a:ln>
            <a:noFill/>
          </a:ln>
        </p:spPr>
        <p:txBody>
          <a:bodyPr anchorCtr="0" anchor="t" bIns="91425" lIns="91425" spcFirstLastPara="1" rIns="91425" wrap="square" tIns="90000">
            <a:noAutofit/>
          </a:bodyPr>
          <a:lstStyle>
            <a:lvl1pPr lv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16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200"/>
              <a:buNone/>
              <a:defRPr/>
            </a:lvl5pPr>
            <a:lvl6pPr lvl="5" algn="l">
              <a:lnSpc>
                <a:spcPct val="130000"/>
              </a:lnSpc>
              <a:spcBef>
                <a:spcPts val="0"/>
              </a:spcBef>
              <a:spcAft>
                <a:spcPts val="0"/>
              </a:spcAft>
              <a:buSzPts val="1200"/>
              <a:buNone/>
              <a:defRPr/>
            </a:lvl6pPr>
            <a:lvl7pPr lvl="6" algn="l">
              <a:lnSpc>
                <a:spcPct val="130000"/>
              </a:lnSpc>
              <a:spcBef>
                <a:spcPts val="0"/>
              </a:spcBef>
              <a:spcAft>
                <a:spcPts val="0"/>
              </a:spcAft>
              <a:buSzPts val="1000"/>
              <a:buNone/>
              <a:defRPr/>
            </a:lvl7pPr>
            <a:lvl8pPr lvl="7" algn="l">
              <a:lnSpc>
                <a:spcPct val="130000"/>
              </a:lnSpc>
              <a:spcBef>
                <a:spcPts val="0"/>
              </a:spcBef>
              <a:spcAft>
                <a:spcPts val="0"/>
              </a:spcAft>
              <a:buSzPts val="1000"/>
              <a:buNone/>
              <a:defRPr/>
            </a:lvl8pPr>
            <a:lvl9pPr lvl="8" algn="l">
              <a:lnSpc>
                <a:spcPct val="130000"/>
              </a:lnSpc>
              <a:spcBef>
                <a:spcPts val="0"/>
              </a:spcBef>
              <a:spcAft>
                <a:spcPts val="0"/>
              </a:spcAft>
              <a:buSzPts val="800"/>
              <a:buNone/>
              <a:defRPr/>
            </a:lvl9pPr>
          </a:lstStyle>
          <a:p/>
        </p:txBody>
      </p:sp>
      <p:sp>
        <p:nvSpPr>
          <p:cNvPr id="42" name="Google Shape;42;p7"/>
          <p:cNvSpPr txBox="1"/>
          <p:nvPr>
            <p:ph idx="4" type="body"/>
          </p:nvPr>
        </p:nvSpPr>
        <p:spPr>
          <a:xfrm>
            <a:off x="4734000" y="2070075"/>
            <a:ext cx="3951000" cy="630900"/>
          </a:xfrm>
          <a:prstGeom prst="rect">
            <a:avLst/>
          </a:prstGeom>
          <a:noFill/>
          <a:ln>
            <a:noFill/>
          </a:ln>
        </p:spPr>
        <p:txBody>
          <a:bodyPr anchorCtr="0" anchor="t" bIns="0" lIns="0" spcFirstLastPara="1" rIns="0" wrap="square" tIns="0">
            <a:no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1000"/>
              </a:spcBef>
              <a:spcAft>
                <a:spcPts val="0"/>
              </a:spcAft>
              <a:buSzPts val="1600"/>
              <a:buChar char="–"/>
              <a:defRPr/>
            </a:lvl2pPr>
            <a:lvl3pPr indent="-317500" lvl="2" marL="1371600" algn="l">
              <a:lnSpc>
                <a:spcPct val="130000"/>
              </a:lnSpc>
              <a:spcBef>
                <a:spcPts val="1000"/>
              </a:spcBef>
              <a:spcAft>
                <a:spcPts val="0"/>
              </a:spcAft>
              <a:buSzPts val="1400"/>
              <a:buChar char="–"/>
              <a:defRPr/>
            </a:lvl3pPr>
            <a:lvl4pPr indent="-317500" lvl="3" marL="1828800" algn="l">
              <a:lnSpc>
                <a:spcPct val="130000"/>
              </a:lnSpc>
              <a:spcBef>
                <a:spcPts val="800"/>
              </a:spcBef>
              <a:spcAft>
                <a:spcPts val="0"/>
              </a:spcAft>
              <a:buSzPts val="1400"/>
              <a:buChar char="–"/>
              <a:defRPr/>
            </a:lvl4pPr>
            <a:lvl5pPr indent="-304800" lvl="4" marL="2286000" algn="l">
              <a:lnSpc>
                <a:spcPct val="130000"/>
              </a:lnSpc>
              <a:spcBef>
                <a:spcPts val="800"/>
              </a:spcBef>
              <a:spcAft>
                <a:spcPts val="0"/>
              </a:spcAft>
              <a:buSzPts val="1200"/>
              <a:buChar char="–"/>
              <a:defRPr/>
            </a:lvl5pPr>
            <a:lvl6pPr indent="-304800" lvl="5" marL="2743200" algn="l">
              <a:lnSpc>
                <a:spcPct val="130000"/>
              </a:lnSpc>
              <a:spcBef>
                <a:spcPts val="600"/>
              </a:spcBef>
              <a:spcAft>
                <a:spcPts val="0"/>
              </a:spcAft>
              <a:buSzPts val="1200"/>
              <a:buChar char="–"/>
              <a:defRPr/>
            </a:lvl6pPr>
            <a:lvl7pPr indent="-292100" lvl="6" marL="3200400" algn="l">
              <a:lnSpc>
                <a:spcPct val="130000"/>
              </a:lnSpc>
              <a:spcBef>
                <a:spcPts val="600"/>
              </a:spcBef>
              <a:spcAft>
                <a:spcPts val="0"/>
              </a:spcAft>
              <a:buSzPts val="1000"/>
              <a:buChar char="–"/>
              <a:defRPr/>
            </a:lvl7pPr>
            <a:lvl8pPr indent="-292100" lvl="7" marL="3657600" algn="l">
              <a:lnSpc>
                <a:spcPct val="130000"/>
              </a:lnSpc>
              <a:spcBef>
                <a:spcPts val="400"/>
              </a:spcBef>
              <a:spcAft>
                <a:spcPts val="0"/>
              </a:spcAft>
              <a:buSzPts val="1000"/>
              <a:buChar char="–"/>
              <a:defRPr/>
            </a:lvl8pPr>
            <a:lvl9pPr indent="-279400" lvl="8" marL="4114800" algn="l">
              <a:lnSpc>
                <a:spcPct val="130000"/>
              </a:lnSpc>
              <a:spcBef>
                <a:spcPts val="400"/>
              </a:spcBef>
              <a:spcAft>
                <a:spcPts val="200"/>
              </a:spcAft>
              <a:buSzPts val="800"/>
              <a:buChar char="–"/>
              <a:defRPr/>
            </a:lvl9pPr>
          </a:lstStyle>
          <a:p/>
        </p:txBody>
      </p:sp>
      <p:sp>
        <p:nvSpPr>
          <p:cNvPr id="43" name="Google Shape;43;p7"/>
          <p:cNvSpPr txBox="1"/>
          <p:nvPr>
            <p:ph idx="5" type="subTitle"/>
          </p:nvPr>
        </p:nvSpPr>
        <p:spPr>
          <a:xfrm>
            <a:off x="458975" y="2952375"/>
            <a:ext cx="3128400" cy="453300"/>
          </a:xfrm>
          <a:prstGeom prst="rect">
            <a:avLst/>
          </a:prstGeom>
          <a:solidFill>
            <a:schemeClr val="accent2"/>
          </a:solidFill>
          <a:ln>
            <a:noFill/>
          </a:ln>
        </p:spPr>
        <p:txBody>
          <a:bodyPr anchorCtr="0" anchor="t" bIns="91425" lIns="91425" spcFirstLastPara="1" rIns="91425" wrap="square" tIns="90000">
            <a:noAutofit/>
          </a:bodyPr>
          <a:lstStyle>
            <a:lvl1pPr lv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16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200"/>
              <a:buNone/>
              <a:defRPr/>
            </a:lvl5pPr>
            <a:lvl6pPr lvl="5" algn="l">
              <a:lnSpc>
                <a:spcPct val="130000"/>
              </a:lnSpc>
              <a:spcBef>
                <a:spcPts val="0"/>
              </a:spcBef>
              <a:spcAft>
                <a:spcPts val="0"/>
              </a:spcAft>
              <a:buSzPts val="1200"/>
              <a:buNone/>
              <a:defRPr/>
            </a:lvl6pPr>
            <a:lvl7pPr lvl="6" algn="l">
              <a:lnSpc>
                <a:spcPct val="130000"/>
              </a:lnSpc>
              <a:spcBef>
                <a:spcPts val="0"/>
              </a:spcBef>
              <a:spcAft>
                <a:spcPts val="0"/>
              </a:spcAft>
              <a:buSzPts val="1000"/>
              <a:buNone/>
              <a:defRPr/>
            </a:lvl7pPr>
            <a:lvl8pPr lvl="7" algn="l">
              <a:lnSpc>
                <a:spcPct val="130000"/>
              </a:lnSpc>
              <a:spcBef>
                <a:spcPts val="0"/>
              </a:spcBef>
              <a:spcAft>
                <a:spcPts val="0"/>
              </a:spcAft>
              <a:buSzPts val="1000"/>
              <a:buNone/>
              <a:defRPr/>
            </a:lvl8pPr>
            <a:lvl9pPr lvl="8" algn="l">
              <a:lnSpc>
                <a:spcPct val="130000"/>
              </a:lnSpc>
              <a:spcBef>
                <a:spcPts val="0"/>
              </a:spcBef>
              <a:spcAft>
                <a:spcPts val="0"/>
              </a:spcAft>
              <a:buSzPts val="800"/>
              <a:buNone/>
              <a:defRPr/>
            </a:lvl9pPr>
          </a:lstStyle>
          <a:p/>
        </p:txBody>
      </p:sp>
      <p:sp>
        <p:nvSpPr>
          <p:cNvPr id="44" name="Google Shape;44;p7"/>
          <p:cNvSpPr txBox="1"/>
          <p:nvPr>
            <p:ph idx="6" type="body"/>
          </p:nvPr>
        </p:nvSpPr>
        <p:spPr>
          <a:xfrm>
            <a:off x="458975" y="3584300"/>
            <a:ext cx="3951000" cy="630900"/>
          </a:xfrm>
          <a:prstGeom prst="rect">
            <a:avLst/>
          </a:prstGeom>
          <a:noFill/>
          <a:ln>
            <a:noFill/>
          </a:ln>
        </p:spPr>
        <p:txBody>
          <a:bodyPr anchorCtr="0" anchor="t" bIns="0" lIns="0" spcFirstLastPara="1" rIns="0" wrap="square" tIns="0">
            <a:no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1000"/>
              </a:spcBef>
              <a:spcAft>
                <a:spcPts val="0"/>
              </a:spcAft>
              <a:buSzPts val="1600"/>
              <a:buChar char="–"/>
              <a:defRPr/>
            </a:lvl2pPr>
            <a:lvl3pPr indent="-317500" lvl="2" marL="1371600" algn="l">
              <a:lnSpc>
                <a:spcPct val="130000"/>
              </a:lnSpc>
              <a:spcBef>
                <a:spcPts val="1000"/>
              </a:spcBef>
              <a:spcAft>
                <a:spcPts val="0"/>
              </a:spcAft>
              <a:buSzPts val="1400"/>
              <a:buChar char="–"/>
              <a:defRPr/>
            </a:lvl3pPr>
            <a:lvl4pPr indent="-317500" lvl="3" marL="1828800" algn="l">
              <a:lnSpc>
                <a:spcPct val="130000"/>
              </a:lnSpc>
              <a:spcBef>
                <a:spcPts val="800"/>
              </a:spcBef>
              <a:spcAft>
                <a:spcPts val="0"/>
              </a:spcAft>
              <a:buSzPts val="1400"/>
              <a:buChar char="–"/>
              <a:defRPr/>
            </a:lvl4pPr>
            <a:lvl5pPr indent="-304800" lvl="4" marL="2286000" algn="l">
              <a:lnSpc>
                <a:spcPct val="130000"/>
              </a:lnSpc>
              <a:spcBef>
                <a:spcPts val="800"/>
              </a:spcBef>
              <a:spcAft>
                <a:spcPts val="0"/>
              </a:spcAft>
              <a:buSzPts val="1200"/>
              <a:buChar char="–"/>
              <a:defRPr/>
            </a:lvl5pPr>
            <a:lvl6pPr indent="-304800" lvl="5" marL="2743200" algn="l">
              <a:lnSpc>
                <a:spcPct val="130000"/>
              </a:lnSpc>
              <a:spcBef>
                <a:spcPts val="600"/>
              </a:spcBef>
              <a:spcAft>
                <a:spcPts val="0"/>
              </a:spcAft>
              <a:buSzPts val="1200"/>
              <a:buChar char="–"/>
              <a:defRPr/>
            </a:lvl6pPr>
            <a:lvl7pPr indent="-292100" lvl="6" marL="3200400" algn="l">
              <a:lnSpc>
                <a:spcPct val="130000"/>
              </a:lnSpc>
              <a:spcBef>
                <a:spcPts val="600"/>
              </a:spcBef>
              <a:spcAft>
                <a:spcPts val="0"/>
              </a:spcAft>
              <a:buSzPts val="1000"/>
              <a:buChar char="–"/>
              <a:defRPr/>
            </a:lvl7pPr>
            <a:lvl8pPr indent="-292100" lvl="7" marL="3657600" algn="l">
              <a:lnSpc>
                <a:spcPct val="130000"/>
              </a:lnSpc>
              <a:spcBef>
                <a:spcPts val="400"/>
              </a:spcBef>
              <a:spcAft>
                <a:spcPts val="0"/>
              </a:spcAft>
              <a:buSzPts val="1000"/>
              <a:buChar char="–"/>
              <a:defRPr/>
            </a:lvl8pPr>
            <a:lvl9pPr indent="-279400" lvl="8" marL="4114800" algn="l">
              <a:lnSpc>
                <a:spcPct val="130000"/>
              </a:lnSpc>
              <a:spcBef>
                <a:spcPts val="400"/>
              </a:spcBef>
              <a:spcAft>
                <a:spcPts val="200"/>
              </a:spcAft>
              <a:buSzPts val="800"/>
              <a:buChar char="–"/>
              <a:defRPr/>
            </a:lvl9pPr>
          </a:lstStyle>
          <a:p/>
        </p:txBody>
      </p:sp>
      <p:sp>
        <p:nvSpPr>
          <p:cNvPr id="45" name="Google Shape;45;p7"/>
          <p:cNvSpPr txBox="1"/>
          <p:nvPr>
            <p:ph idx="7" type="subTitle"/>
          </p:nvPr>
        </p:nvSpPr>
        <p:spPr>
          <a:xfrm>
            <a:off x="4734000" y="2952375"/>
            <a:ext cx="3128400" cy="453300"/>
          </a:xfrm>
          <a:prstGeom prst="rect">
            <a:avLst/>
          </a:prstGeom>
          <a:solidFill>
            <a:schemeClr val="accent5"/>
          </a:solidFill>
          <a:ln>
            <a:noFill/>
          </a:ln>
        </p:spPr>
        <p:txBody>
          <a:bodyPr anchorCtr="0" anchor="t" bIns="91425" lIns="91425" spcFirstLastPara="1" rIns="91425" wrap="square" tIns="90000">
            <a:noAutofit/>
          </a:bodyPr>
          <a:lstStyle>
            <a:lvl1pPr lv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16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200"/>
              <a:buNone/>
              <a:defRPr/>
            </a:lvl5pPr>
            <a:lvl6pPr lvl="5" algn="l">
              <a:lnSpc>
                <a:spcPct val="130000"/>
              </a:lnSpc>
              <a:spcBef>
                <a:spcPts val="0"/>
              </a:spcBef>
              <a:spcAft>
                <a:spcPts val="0"/>
              </a:spcAft>
              <a:buSzPts val="1200"/>
              <a:buNone/>
              <a:defRPr/>
            </a:lvl6pPr>
            <a:lvl7pPr lvl="6" algn="l">
              <a:lnSpc>
                <a:spcPct val="130000"/>
              </a:lnSpc>
              <a:spcBef>
                <a:spcPts val="0"/>
              </a:spcBef>
              <a:spcAft>
                <a:spcPts val="0"/>
              </a:spcAft>
              <a:buSzPts val="1000"/>
              <a:buNone/>
              <a:defRPr/>
            </a:lvl7pPr>
            <a:lvl8pPr lvl="7" algn="l">
              <a:lnSpc>
                <a:spcPct val="130000"/>
              </a:lnSpc>
              <a:spcBef>
                <a:spcPts val="0"/>
              </a:spcBef>
              <a:spcAft>
                <a:spcPts val="0"/>
              </a:spcAft>
              <a:buSzPts val="1000"/>
              <a:buNone/>
              <a:defRPr/>
            </a:lvl8pPr>
            <a:lvl9pPr lvl="8" algn="l">
              <a:lnSpc>
                <a:spcPct val="130000"/>
              </a:lnSpc>
              <a:spcBef>
                <a:spcPts val="0"/>
              </a:spcBef>
              <a:spcAft>
                <a:spcPts val="0"/>
              </a:spcAft>
              <a:buSzPts val="800"/>
              <a:buNone/>
              <a:defRPr/>
            </a:lvl9pPr>
          </a:lstStyle>
          <a:p/>
        </p:txBody>
      </p:sp>
      <p:sp>
        <p:nvSpPr>
          <p:cNvPr id="46" name="Google Shape;46;p7"/>
          <p:cNvSpPr txBox="1"/>
          <p:nvPr>
            <p:ph idx="8" type="body"/>
          </p:nvPr>
        </p:nvSpPr>
        <p:spPr>
          <a:xfrm>
            <a:off x="4734000" y="3584300"/>
            <a:ext cx="3951000" cy="630900"/>
          </a:xfrm>
          <a:prstGeom prst="rect">
            <a:avLst/>
          </a:prstGeom>
          <a:noFill/>
          <a:ln>
            <a:noFill/>
          </a:ln>
        </p:spPr>
        <p:txBody>
          <a:bodyPr anchorCtr="0" anchor="t" bIns="0" lIns="0" spcFirstLastPara="1" rIns="0" wrap="square" tIns="0">
            <a:no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1000"/>
              </a:spcBef>
              <a:spcAft>
                <a:spcPts val="0"/>
              </a:spcAft>
              <a:buSzPts val="1600"/>
              <a:buChar char="–"/>
              <a:defRPr/>
            </a:lvl2pPr>
            <a:lvl3pPr indent="-317500" lvl="2" marL="1371600" algn="l">
              <a:lnSpc>
                <a:spcPct val="130000"/>
              </a:lnSpc>
              <a:spcBef>
                <a:spcPts val="1000"/>
              </a:spcBef>
              <a:spcAft>
                <a:spcPts val="0"/>
              </a:spcAft>
              <a:buSzPts val="1400"/>
              <a:buChar char="–"/>
              <a:defRPr/>
            </a:lvl3pPr>
            <a:lvl4pPr indent="-317500" lvl="3" marL="1828800" algn="l">
              <a:lnSpc>
                <a:spcPct val="130000"/>
              </a:lnSpc>
              <a:spcBef>
                <a:spcPts val="800"/>
              </a:spcBef>
              <a:spcAft>
                <a:spcPts val="0"/>
              </a:spcAft>
              <a:buSzPts val="1400"/>
              <a:buChar char="–"/>
              <a:defRPr/>
            </a:lvl4pPr>
            <a:lvl5pPr indent="-304800" lvl="4" marL="2286000" algn="l">
              <a:lnSpc>
                <a:spcPct val="130000"/>
              </a:lnSpc>
              <a:spcBef>
                <a:spcPts val="800"/>
              </a:spcBef>
              <a:spcAft>
                <a:spcPts val="0"/>
              </a:spcAft>
              <a:buSzPts val="1200"/>
              <a:buChar char="–"/>
              <a:defRPr/>
            </a:lvl5pPr>
            <a:lvl6pPr indent="-304800" lvl="5" marL="2743200" algn="l">
              <a:lnSpc>
                <a:spcPct val="130000"/>
              </a:lnSpc>
              <a:spcBef>
                <a:spcPts val="600"/>
              </a:spcBef>
              <a:spcAft>
                <a:spcPts val="0"/>
              </a:spcAft>
              <a:buSzPts val="1200"/>
              <a:buChar char="–"/>
              <a:defRPr/>
            </a:lvl6pPr>
            <a:lvl7pPr indent="-292100" lvl="6" marL="3200400" algn="l">
              <a:lnSpc>
                <a:spcPct val="130000"/>
              </a:lnSpc>
              <a:spcBef>
                <a:spcPts val="600"/>
              </a:spcBef>
              <a:spcAft>
                <a:spcPts val="0"/>
              </a:spcAft>
              <a:buSzPts val="1000"/>
              <a:buChar char="–"/>
              <a:defRPr/>
            </a:lvl7pPr>
            <a:lvl8pPr indent="-292100" lvl="7" marL="3657600" algn="l">
              <a:lnSpc>
                <a:spcPct val="130000"/>
              </a:lnSpc>
              <a:spcBef>
                <a:spcPts val="400"/>
              </a:spcBef>
              <a:spcAft>
                <a:spcPts val="0"/>
              </a:spcAft>
              <a:buSzPts val="1000"/>
              <a:buChar char="–"/>
              <a:defRPr/>
            </a:lvl8pPr>
            <a:lvl9pPr indent="-279400" lvl="8" marL="4114800" algn="l">
              <a:lnSpc>
                <a:spcPct val="130000"/>
              </a:lnSpc>
              <a:spcBef>
                <a:spcPts val="400"/>
              </a:spcBef>
              <a:spcAft>
                <a:spcPts val="200"/>
              </a:spcAft>
              <a:buSzPts val="800"/>
              <a:buChar char="–"/>
              <a:defRPr/>
            </a:lvl9pPr>
          </a:lstStyle>
          <a:p/>
        </p:txBody>
      </p:sp>
      <p:sp>
        <p:nvSpPr>
          <p:cNvPr id="47" name="Google Shape;47;p7"/>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48" name="Shape 48"/>
        <p:cNvGrpSpPr/>
        <p:nvPr/>
      </p:nvGrpSpPr>
      <p:grpSpPr>
        <a:xfrm>
          <a:off x="0" y="0"/>
          <a:ext cx="0" cy="0"/>
          <a:chOff x="0" y="0"/>
          <a:chExt cx="0" cy="0"/>
        </a:xfrm>
      </p:grpSpPr>
      <p:sp>
        <p:nvSpPr>
          <p:cNvPr id="49" name="Google Shape;49;p8"/>
          <p:cNvSpPr txBox="1"/>
          <p:nvPr>
            <p:ph type="title"/>
          </p:nvPr>
        </p:nvSpPr>
        <p:spPr>
          <a:xfrm>
            <a:off x="458975" y="1438150"/>
            <a:ext cx="8226000" cy="31896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50" name="Google Shape;50;p8"/>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51" name="Google Shape;51;p8"/>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9"/>
          <p:cNvSpPr txBox="1"/>
          <p:nvPr>
            <p:ph idx="1" type="body"/>
          </p:nvPr>
        </p:nvSpPr>
        <p:spPr>
          <a:xfrm>
            <a:off x="468000" y="4626000"/>
            <a:ext cx="3942000" cy="320400"/>
          </a:xfrm>
          <a:prstGeom prst="rect">
            <a:avLst/>
          </a:prstGeom>
          <a:noFill/>
          <a:ln>
            <a:noFill/>
          </a:ln>
        </p:spPr>
        <p:txBody>
          <a:bodyPr anchorCtr="0" anchor="b" bIns="0" lIns="0" spcFirstLastPara="1" rIns="0" wrap="square" tIns="0">
            <a:noAutofit/>
          </a:bodyPr>
          <a:lstStyle>
            <a:lvl1pPr indent="-228600" lvl="0" marL="457200" algn="l">
              <a:lnSpc>
                <a:spcPct val="130000"/>
              </a:lnSpc>
              <a:spcBef>
                <a:spcPts val="0"/>
              </a:spcBef>
              <a:spcAft>
                <a:spcPts val="0"/>
              </a:spcAft>
              <a:buSzPts val="800"/>
              <a:buNone/>
              <a:defRPr sz="800"/>
            </a:lvl1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0"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chemeClr val="dk1"/>
              </a:buClr>
              <a:buSzPts val="2200"/>
              <a:buFont typeface="Montserrat"/>
              <a:buNone/>
              <a:defRPr b="1" i="0" sz="22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2pPr>
            <a:lvl3pPr lvl="2"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3pPr>
            <a:lvl4pPr lvl="3"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4pPr>
            <a:lvl5pPr lvl="4"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5pPr>
            <a:lvl6pPr lvl="5"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6pPr>
            <a:lvl7pPr lvl="6"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7pPr>
            <a:lvl8pPr lvl="7"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8pPr>
            <a:lvl9pPr lvl="8"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marR="0" rtl="0" algn="l">
              <a:lnSpc>
                <a:spcPct val="130000"/>
              </a:lnSpc>
              <a:spcBef>
                <a:spcPts val="0"/>
              </a:spcBef>
              <a:spcAft>
                <a:spcPts val="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1pPr>
            <a:lvl2pPr indent="-330200" lvl="1" marL="914400" marR="0" rtl="0" algn="l">
              <a:lnSpc>
                <a:spcPct val="130000"/>
              </a:lnSpc>
              <a:spcBef>
                <a:spcPts val="1000"/>
              </a:spcBef>
              <a:spcAft>
                <a:spcPts val="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2pPr>
            <a:lvl3pPr indent="-317500" lvl="2" marL="1371600" marR="0" rtl="0" algn="l">
              <a:lnSpc>
                <a:spcPct val="130000"/>
              </a:lnSpc>
              <a:spcBef>
                <a:spcPts val="10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3pPr>
            <a:lvl4pPr indent="-317500" lvl="3" marL="1828800" marR="0" rtl="0" algn="l">
              <a:lnSpc>
                <a:spcPct val="130000"/>
              </a:lnSpc>
              <a:spcBef>
                <a:spcPts val="8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4pPr>
            <a:lvl5pPr indent="-304800" lvl="4" marL="2286000" marR="0" rtl="0" algn="l">
              <a:lnSpc>
                <a:spcPct val="130000"/>
              </a:lnSpc>
              <a:spcBef>
                <a:spcPts val="800"/>
              </a:spcBef>
              <a:spcAft>
                <a:spcPts val="0"/>
              </a:spcAft>
              <a:buClr>
                <a:schemeClr val="dk2"/>
              </a:buClr>
              <a:buSzPts val="1200"/>
              <a:buFont typeface="Montserrat"/>
              <a:buChar char="–"/>
              <a:defRPr b="0" i="0" sz="1200" u="none" cap="none" strike="noStrike">
                <a:solidFill>
                  <a:schemeClr val="dk2"/>
                </a:solidFill>
                <a:latin typeface="Montserrat"/>
                <a:ea typeface="Montserrat"/>
                <a:cs typeface="Montserrat"/>
                <a:sym typeface="Montserrat"/>
              </a:defRPr>
            </a:lvl5pPr>
            <a:lvl6pPr indent="-304800" lvl="5" marL="2743200" marR="0" rtl="0" algn="l">
              <a:lnSpc>
                <a:spcPct val="130000"/>
              </a:lnSpc>
              <a:spcBef>
                <a:spcPts val="600"/>
              </a:spcBef>
              <a:spcAft>
                <a:spcPts val="0"/>
              </a:spcAft>
              <a:buClr>
                <a:schemeClr val="dk2"/>
              </a:buClr>
              <a:buSzPts val="1200"/>
              <a:buFont typeface="Montserrat"/>
              <a:buChar char="–"/>
              <a:defRPr b="0" i="0" sz="1200" u="none" cap="none" strike="noStrike">
                <a:solidFill>
                  <a:schemeClr val="dk2"/>
                </a:solidFill>
                <a:latin typeface="Montserrat"/>
                <a:ea typeface="Montserrat"/>
                <a:cs typeface="Montserrat"/>
                <a:sym typeface="Montserrat"/>
              </a:defRPr>
            </a:lvl6pPr>
            <a:lvl7pPr indent="-292100" lvl="6" marL="3200400" marR="0" rtl="0" algn="l">
              <a:lnSpc>
                <a:spcPct val="130000"/>
              </a:lnSpc>
              <a:spcBef>
                <a:spcPts val="600"/>
              </a:spcBef>
              <a:spcAft>
                <a:spcPts val="0"/>
              </a:spcAft>
              <a:buClr>
                <a:schemeClr val="dk2"/>
              </a:buClr>
              <a:buSzPts val="1000"/>
              <a:buFont typeface="Montserrat"/>
              <a:buChar char="–"/>
              <a:defRPr b="0" i="0" sz="1000" u="none" cap="none" strike="noStrike">
                <a:solidFill>
                  <a:schemeClr val="dk2"/>
                </a:solidFill>
                <a:latin typeface="Montserrat"/>
                <a:ea typeface="Montserrat"/>
                <a:cs typeface="Montserrat"/>
                <a:sym typeface="Montserrat"/>
              </a:defRPr>
            </a:lvl7pPr>
            <a:lvl8pPr indent="-292100" lvl="7" marL="3657600" marR="0" rtl="0" algn="l">
              <a:lnSpc>
                <a:spcPct val="130000"/>
              </a:lnSpc>
              <a:spcBef>
                <a:spcPts val="400"/>
              </a:spcBef>
              <a:spcAft>
                <a:spcPts val="0"/>
              </a:spcAft>
              <a:buClr>
                <a:schemeClr val="dk2"/>
              </a:buClr>
              <a:buSzPts val="1000"/>
              <a:buFont typeface="Montserrat"/>
              <a:buChar char="–"/>
              <a:defRPr b="0" i="0" sz="1000" u="none" cap="none" strike="noStrike">
                <a:solidFill>
                  <a:schemeClr val="dk2"/>
                </a:solidFill>
                <a:latin typeface="Montserrat"/>
                <a:ea typeface="Montserrat"/>
                <a:cs typeface="Montserrat"/>
                <a:sym typeface="Montserrat"/>
              </a:defRPr>
            </a:lvl8pPr>
            <a:lvl9pPr indent="-279400" lvl="8" marL="4114800" marR="0" rtl="0" algn="l">
              <a:lnSpc>
                <a:spcPct val="130000"/>
              </a:lnSpc>
              <a:spcBef>
                <a:spcPts val="400"/>
              </a:spcBef>
              <a:spcAft>
                <a:spcPts val="200"/>
              </a:spcAft>
              <a:buClr>
                <a:schemeClr val="dk2"/>
              </a:buClr>
              <a:buSzPts val="800"/>
              <a:buFont typeface="Montserrat"/>
              <a:buChar char="–"/>
              <a:defRPr b="0" i="0" sz="800" u="none" cap="none" strike="noStrike">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8704149" y="4502953"/>
            <a:ext cx="224426" cy="41917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9">
          <p15:clr>
            <a:srgbClr val="EA4335"/>
          </p15:clr>
        </p15:guide>
        <p15:guide id="2" pos="5471">
          <p15:clr>
            <a:srgbClr val="EA4335"/>
          </p15:clr>
        </p15:guide>
        <p15:guide id="3" orient="horz" pos="280">
          <p15:clr>
            <a:srgbClr val="EA4335"/>
          </p15:clr>
        </p15:guide>
        <p15:guide id="4" orient="horz" pos="906">
          <p15:clr>
            <a:srgbClr val="EA4335"/>
          </p15:clr>
        </p15:guide>
        <p15:guide id="5" orient="horz" pos="2784">
          <p15:clr>
            <a:srgbClr val="EA4335"/>
          </p15:clr>
        </p15:guide>
        <p15:guide id="6" orient="horz" pos="3019">
          <p15:clr>
            <a:srgbClr val="EA4335"/>
          </p15:clr>
        </p15:guide>
        <p15:guide id="7" orient="horz" pos="693">
          <p15:clr>
            <a:srgbClr val="EA4335"/>
          </p15:clr>
        </p15:guide>
        <p15:guide id="8" pos="2778">
          <p15:clr>
            <a:srgbClr val="EA4335"/>
          </p15:clr>
        </p15:guide>
        <p15:guide id="9" pos="2982">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0"/>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Clr>
                <a:srgbClr val="000000"/>
              </a:buClr>
              <a:buSzPts val="800"/>
              <a:buFont typeface="Arial"/>
              <a:buNone/>
            </a:pPr>
            <a:fld id="{00000000-1234-1234-1234-123412341234}" type="slidenum">
              <a:rPr lang="en-GB"/>
              <a:t>‹#›</a:t>
            </a:fld>
            <a:endParaRPr/>
          </a:p>
        </p:txBody>
      </p:sp>
      <p:sp>
        <p:nvSpPr>
          <p:cNvPr id="59" name="Google Shape;59;p10"/>
          <p:cNvSpPr txBox="1"/>
          <p:nvPr>
            <p:ph idx="4294967295" type="ctrTitle"/>
          </p:nvPr>
        </p:nvSpPr>
        <p:spPr>
          <a:xfrm>
            <a:off x="458975" y="1438150"/>
            <a:ext cx="8226000" cy="1861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rgbClr val="000000"/>
              </a:buClr>
              <a:buSzPts val="3000"/>
              <a:buNone/>
            </a:pPr>
            <a:r>
              <a:rPr lang="en-GB" sz="3000">
                <a:solidFill>
                  <a:schemeClr val="dk2"/>
                </a:solidFill>
              </a:rPr>
              <a:t>Sensory Story:</a:t>
            </a:r>
            <a:endParaRPr sz="3000">
              <a:solidFill>
                <a:schemeClr val="dk2"/>
              </a:solidFill>
            </a:endParaRPr>
          </a:p>
          <a:p>
            <a:pPr indent="0" lvl="0" marL="0" rtl="0" algn="l">
              <a:lnSpc>
                <a:spcPct val="115000"/>
              </a:lnSpc>
              <a:spcBef>
                <a:spcPts val="0"/>
              </a:spcBef>
              <a:spcAft>
                <a:spcPts val="0"/>
              </a:spcAft>
              <a:buClr>
                <a:srgbClr val="000000"/>
              </a:buClr>
              <a:buSzPts val="3000"/>
              <a:buNone/>
            </a:pPr>
            <a:r>
              <a:rPr lang="en-GB" sz="3000">
                <a:solidFill>
                  <a:schemeClr val="dk2"/>
                </a:solidFill>
              </a:rPr>
              <a:t>I just forget!</a:t>
            </a:r>
            <a:br>
              <a:rPr lang="en-GB" sz="3000">
                <a:solidFill>
                  <a:schemeClr val="dk2"/>
                </a:solidFill>
              </a:rPr>
            </a:br>
            <a:endParaRPr sz="3000">
              <a:solidFill>
                <a:schemeClr val="dk2"/>
              </a:solidFill>
            </a:endParaRPr>
          </a:p>
          <a:p>
            <a:pPr indent="0" lvl="0" marL="0" rtl="0" algn="l">
              <a:lnSpc>
                <a:spcPct val="115000"/>
              </a:lnSpc>
              <a:spcBef>
                <a:spcPts val="0"/>
              </a:spcBef>
              <a:spcAft>
                <a:spcPts val="0"/>
              </a:spcAft>
              <a:buSzPts val="3000"/>
              <a:buNone/>
            </a:pPr>
            <a:r>
              <a:t/>
            </a:r>
            <a:endParaRPr sz="3000">
              <a:solidFill>
                <a:srgbClr val="4B3241"/>
              </a:solidFill>
            </a:endParaRPr>
          </a:p>
          <a:p>
            <a:pPr indent="0" lvl="0" marL="0" rtl="0" algn="l">
              <a:lnSpc>
                <a:spcPct val="115000"/>
              </a:lnSpc>
              <a:spcBef>
                <a:spcPts val="0"/>
              </a:spcBef>
              <a:spcAft>
                <a:spcPts val="0"/>
              </a:spcAft>
              <a:buSzPts val="3000"/>
              <a:buNone/>
            </a:pPr>
            <a:r>
              <a:t/>
            </a:r>
            <a:endParaRPr sz="3000">
              <a:solidFill>
                <a:srgbClr val="4B3241"/>
              </a:solidFill>
            </a:endParaRPr>
          </a:p>
          <a:p>
            <a:pPr indent="0" lvl="0" marL="0" rtl="0" algn="l">
              <a:lnSpc>
                <a:spcPct val="115000"/>
              </a:lnSpc>
              <a:spcBef>
                <a:spcPts val="0"/>
              </a:spcBef>
              <a:spcAft>
                <a:spcPts val="0"/>
              </a:spcAft>
              <a:buSzPts val="3000"/>
              <a:buNone/>
            </a:pPr>
            <a:r>
              <a:t/>
            </a:r>
            <a:endParaRPr sz="3000">
              <a:solidFill>
                <a:srgbClr val="4B3241"/>
              </a:solidFill>
            </a:endParaRPr>
          </a:p>
        </p:txBody>
      </p:sp>
      <p:sp>
        <p:nvSpPr>
          <p:cNvPr id="60" name="Google Shape;60;p10"/>
          <p:cNvSpPr txBox="1"/>
          <p:nvPr>
            <p:ph idx="4294967295" type="subTitle"/>
          </p:nvPr>
        </p:nvSpPr>
        <p:spPr>
          <a:xfrm>
            <a:off x="458975" y="445025"/>
            <a:ext cx="8226000" cy="792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lang="en-GB" sz="1800">
                <a:solidFill>
                  <a:srgbClr val="4B3241"/>
                </a:solidFill>
              </a:rPr>
              <a:t>Early Development</a:t>
            </a:r>
            <a:endParaRPr sz="1800">
              <a:solidFill>
                <a:srgbClr val="4B3241"/>
              </a:solidFill>
            </a:endParaRPr>
          </a:p>
        </p:txBody>
      </p:sp>
      <p:sp>
        <p:nvSpPr>
          <p:cNvPr id="61" name="Google Shape;61;p10"/>
          <p:cNvSpPr txBox="1"/>
          <p:nvPr>
            <p:ph idx="4294967295" type="subTitle"/>
          </p:nvPr>
        </p:nvSpPr>
        <p:spPr>
          <a:xfrm>
            <a:off x="458975" y="4105475"/>
            <a:ext cx="3951000" cy="619500"/>
          </a:xfrm>
          <a:prstGeom prst="rect">
            <a:avLst/>
          </a:prstGeom>
          <a:noFill/>
          <a:ln>
            <a:noFill/>
          </a:ln>
        </p:spPr>
        <p:txBody>
          <a:bodyPr anchorCtr="0" anchor="b" bIns="0" lIns="0" spcFirstLastPara="1" rIns="0" wrap="square" tIns="0">
            <a:noAutofit/>
          </a:bodyPr>
          <a:lstStyle/>
          <a:p>
            <a:pPr indent="-330200" lvl="0" marL="457200" rtl="0" algn="l">
              <a:lnSpc>
                <a:spcPct val="130000"/>
              </a:lnSpc>
              <a:spcBef>
                <a:spcPts val="1000"/>
              </a:spcBef>
              <a:spcAft>
                <a:spcPts val="0"/>
              </a:spcAft>
              <a:buSzPts val="1600"/>
              <a:buNone/>
            </a:pPr>
            <a:r>
              <a:rPr lang="en-GB" sz="1400">
                <a:solidFill>
                  <a:srgbClr val="4B3241"/>
                </a:solidFill>
              </a:rPr>
              <a:t>Home Management</a:t>
            </a:r>
            <a:endParaRPr sz="1400">
              <a:solidFill>
                <a:srgbClr val="4B324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9"/>
          <p:cNvSpPr txBox="1"/>
          <p:nvPr>
            <p:ph type="title"/>
          </p:nvPr>
        </p:nvSpPr>
        <p:spPr>
          <a:xfrm>
            <a:off x="458996" y="148598"/>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Tell the story: </a:t>
            </a:r>
            <a:endParaRPr>
              <a:solidFill>
                <a:schemeClr val="dk2"/>
              </a:solidFill>
            </a:endParaRPr>
          </a:p>
          <a:p>
            <a:pPr indent="0" lvl="0" marL="0" rtl="0" algn="l">
              <a:lnSpc>
                <a:spcPct val="115000"/>
              </a:lnSpc>
              <a:spcBef>
                <a:spcPts val="0"/>
              </a:spcBef>
              <a:spcAft>
                <a:spcPts val="0"/>
              </a:spcAft>
              <a:buSzPts val="2200"/>
              <a:buNone/>
            </a:pPr>
            <a:r>
              <a:rPr lang="en-GB">
                <a:solidFill>
                  <a:schemeClr val="dk2"/>
                </a:solidFill>
              </a:rPr>
              <a:t>I just forget! – Part 1 </a:t>
            </a:r>
            <a:endParaRPr>
              <a:solidFill>
                <a:schemeClr val="dk2"/>
              </a:solidFill>
            </a:endParaRPr>
          </a:p>
        </p:txBody>
      </p:sp>
      <p:sp>
        <p:nvSpPr>
          <p:cNvPr id="174" name="Google Shape;174;p19"/>
          <p:cNvSpPr txBox="1"/>
          <p:nvPr>
            <p:ph idx="12" type="sldNum"/>
          </p:nvPr>
        </p:nvSpPr>
        <p:spPr>
          <a:xfrm>
            <a:off x="458971" y="49457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solidFill>
                  <a:srgbClr val="4B3241"/>
                </a:solidFill>
              </a:rPr>
              <a:t>‹#›</a:t>
            </a:fld>
            <a:endParaRPr>
              <a:solidFill>
                <a:srgbClr val="4B3241"/>
              </a:solidFill>
            </a:endParaRPr>
          </a:p>
        </p:txBody>
      </p:sp>
      <p:graphicFrame>
        <p:nvGraphicFramePr>
          <p:cNvPr id="175" name="Google Shape;175;p19"/>
          <p:cNvGraphicFramePr/>
          <p:nvPr/>
        </p:nvGraphicFramePr>
        <p:xfrm>
          <a:off x="323528" y="932334"/>
          <a:ext cx="3000000" cy="3000000"/>
        </p:xfrm>
        <a:graphic>
          <a:graphicData uri="http://schemas.openxmlformats.org/drawingml/2006/table">
            <a:tbl>
              <a:tblPr>
                <a:noFill/>
                <a:tableStyleId>{E7110D6F-DB5B-4663-9A4F-BE918909B353}</a:tableStyleId>
              </a:tblPr>
              <a:tblGrid>
                <a:gridCol w="2069375"/>
                <a:gridCol w="2714650"/>
                <a:gridCol w="1859650"/>
                <a:gridCol w="1633775"/>
              </a:tblGrid>
              <a:tr h="472625">
                <a:tc>
                  <a:txBody>
                    <a:bodyPr/>
                    <a:lstStyle/>
                    <a:p>
                      <a:pPr indent="0" lvl="0" marL="0" marR="0" rtl="0" algn="ctr">
                        <a:lnSpc>
                          <a:spcPct val="100000"/>
                        </a:lnSpc>
                        <a:spcBef>
                          <a:spcPts val="0"/>
                        </a:spcBef>
                        <a:spcAft>
                          <a:spcPts val="0"/>
                        </a:spcAft>
                        <a:buClr>
                          <a:srgbClr val="000000"/>
                        </a:buClr>
                        <a:buSzPts val="1100"/>
                        <a:buFont typeface="Arial"/>
                        <a:buNone/>
                      </a:pPr>
                      <a:r>
                        <a:rPr lang="en-GB" sz="1600" u="sng" cap="none" strike="noStrike">
                          <a:solidFill>
                            <a:srgbClr val="4B3241"/>
                          </a:solidFill>
                          <a:latin typeface="Montserrat"/>
                          <a:ea typeface="Montserrat"/>
                          <a:cs typeface="Montserrat"/>
                          <a:sym typeface="Montserrat"/>
                        </a:rPr>
                        <a:t>Story</a:t>
                      </a:r>
                      <a:endParaRPr sz="1600" u="sng"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GB" sz="1600" u="sng" cap="none" strike="noStrike">
                          <a:solidFill>
                            <a:srgbClr val="4B3241"/>
                          </a:solidFill>
                          <a:latin typeface="Montserrat"/>
                          <a:ea typeface="Montserrat"/>
                          <a:cs typeface="Montserrat"/>
                          <a:sym typeface="Montserrat"/>
                        </a:rPr>
                        <a:t>Actions or props</a:t>
                      </a:r>
                      <a:endParaRPr sz="1600" u="sng"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GB" sz="1600" u="sng" cap="none" strike="noStrike">
                          <a:solidFill>
                            <a:srgbClr val="4B3241"/>
                          </a:solidFill>
                          <a:latin typeface="Montserrat"/>
                          <a:ea typeface="Montserrat"/>
                          <a:cs typeface="Montserrat"/>
                          <a:sym typeface="Montserrat"/>
                        </a:rPr>
                        <a:t>Props</a:t>
                      </a:r>
                      <a:endParaRPr sz="1600" u="sng"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GB" sz="1600" u="sng" cap="none" strike="noStrike">
                          <a:solidFill>
                            <a:srgbClr val="4B3241"/>
                          </a:solidFill>
                          <a:latin typeface="Montserrat"/>
                          <a:ea typeface="Montserrat"/>
                          <a:cs typeface="Montserrat"/>
                          <a:sym typeface="Montserrat"/>
                        </a:rPr>
                        <a:t>Song</a:t>
                      </a:r>
                      <a:endParaRPr sz="1600" u="sng"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r>
              <a:tr h="1626350">
                <a:tc>
                  <a:txBody>
                    <a:bodyPr/>
                    <a:lstStyle/>
                    <a:p>
                      <a:pPr indent="0" lvl="0" marL="0" marR="0" rtl="0" algn="l">
                        <a:lnSpc>
                          <a:spcPct val="100000"/>
                        </a:lnSpc>
                        <a:spcBef>
                          <a:spcPts val="0"/>
                        </a:spcBef>
                        <a:spcAft>
                          <a:spcPts val="0"/>
                        </a:spcAft>
                        <a:buClr>
                          <a:srgbClr val="000000"/>
                        </a:buClr>
                        <a:buSzPts val="1200"/>
                        <a:buFont typeface="Arial"/>
                        <a:buNone/>
                      </a:pPr>
                      <a:r>
                        <a:rPr b="1" lang="en-GB" u="none" cap="none" strike="noStrike">
                          <a:solidFill>
                            <a:srgbClr val="4B3241"/>
                          </a:solidFill>
                          <a:latin typeface="Montserrat"/>
                          <a:ea typeface="Montserrat"/>
                          <a:cs typeface="Montserrat"/>
                          <a:sym typeface="Montserrat"/>
                        </a:rPr>
                        <a:t>When it comes to household chores – sometimes I remember and sometimes I forget. </a:t>
                      </a:r>
                      <a:endParaRPr b="1">
                        <a:solidFill>
                          <a:srgbClr val="4B324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200"/>
                        <a:buFont typeface="Arial"/>
                        <a:buNone/>
                      </a:pPr>
                      <a:r>
                        <a:t/>
                      </a:r>
                      <a:endParaRPr b="1" u="none"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u="none" cap="none" strike="noStrike">
                          <a:solidFill>
                            <a:srgbClr val="4B3241"/>
                          </a:solidFill>
                          <a:latin typeface="Montserrat"/>
                          <a:ea typeface="Montserrat"/>
                          <a:cs typeface="Montserrat"/>
                          <a:sym typeface="Montserrat"/>
                        </a:rPr>
                        <a:t>Brush scrunched up pieces of paper into the dustpan.</a:t>
                      </a:r>
                      <a:endParaRPr b="1" u="none" cap="none" strike="noStrike">
                        <a:solidFill>
                          <a:srgbClr val="4B324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200"/>
                        <a:buFont typeface="Arial"/>
                        <a:buNone/>
                      </a:pPr>
                      <a:r>
                        <a:t/>
                      </a:r>
                      <a:endParaRPr b="1">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c>
                  <a:txBody>
                    <a:bodyPr/>
                    <a:lstStyle/>
                    <a:p>
                      <a:pPr indent="0" lvl="0" marL="0" rtl="0" algn="l">
                        <a:spcBef>
                          <a:spcPts val="0"/>
                        </a:spcBef>
                        <a:spcAft>
                          <a:spcPts val="0"/>
                        </a:spcAft>
                        <a:buClr>
                          <a:srgbClr val="000000"/>
                        </a:buClr>
                        <a:buFont typeface="Arial"/>
                        <a:buNone/>
                      </a:pPr>
                      <a:r>
                        <a:rPr lang="en-GB">
                          <a:solidFill>
                            <a:srgbClr val="4B3241"/>
                          </a:solidFill>
                          <a:latin typeface="Montserrat"/>
                          <a:ea typeface="Montserrat"/>
                          <a:cs typeface="Montserrat"/>
                          <a:sym typeface="Montserrat"/>
                        </a:rPr>
                        <a:t>A dustpan and brush,</a:t>
                      </a:r>
                      <a:endParaRPr>
                        <a:solidFill>
                          <a:srgbClr val="4B3241"/>
                        </a:solidFill>
                        <a:latin typeface="Montserrat"/>
                        <a:ea typeface="Montserrat"/>
                        <a:cs typeface="Montserrat"/>
                        <a:sym typeface="Montserrat"/>
                      </a:endParaRPr>
                    </a:p>
                    <a:p>
                      <a:pPr indent="0" lvl="0" marL="0" rtl="0" algn="l">
                        <a:spcBef>
                          <a:spcPts val="0"/>
                        </a:spcBef>
                        <a:spcAft>
                          <a:spcPts val="0"/>
                        </a:spcAft>
                        <a:buClr>
                          <a:srgbClr val="000000"/>
                        </a:buClr>
                        <a:buFont typeface="Arial"/>
                        <a:buNone/>
                      </a:pPr>
                      <a:r>
                        <a:rPr lang="en-GB">
                          <a:solidFill>
                            <a:srgbClr val="4B3241"/>
                          </a:solidFill>
                          <a:latin typeface="Montserrat"/>
                          <a:ea typeface="Montserrat"/>
                          <a:cs typeface="Montserrat"/>
                          <a:sym typeface="Montserrat"/>
                        </a:rPr>
                        <a:t>A newspaper / paper</a:t>
                      </a:r>
                      <a:endParaRPr>
                        <a:solidFill>
                          <a:srgbClr val="4B324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200"/>
                        <a:buFont typeface="Arial"/>
                        <a:buNone/>
                      </a:pPr>
                      <a:r>
                        <a:t/>
                      </a:r>
                      <a:endParaRPr u="none"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200"/>
                        <a:buFont typeface="Arial"/>
                        <a:buNone/>
                      </a:pPr>
                      <a:r>
                        <a:rPr b="1" lang="en-GB">
                          <a:solidFill>
                            <a:srgbClr val="4B3241"/>
                          </a:solidFill>
                          <a:latin typeface="Montserrat"/>
                          <a:ea typeface="Montserrat"/>
                          <a:cs typeface="Montserrat"/>
                          <a:sym typeface="Montserrat"/>
                        </a:rPr>
                        <a:t>‘I just forget’</a:t>
                      </a:r>
                      <a:endParaRPr sz="1200" u="none" cap="none" strike="noStrike">
                        <a:solidFill>
                          <a:srgbClr val="4B3241"/>
                        </a:solidFill>
                        <a:latin typeface="Montserrat"/>
                        <a:ea typeface="Montserrat"/>
                        <a:cs typeface="Montserrat"/>
                        <a:sym typeface="Montserrat"/>
                      </a:endParaRPr>
                    </a:p>
                    <a:p>
                      <a:pPr indent="0" lvl="0" marL="0" rtl="0" algn="ctr">
                        <a:spcBef>
                          <a:spcPts val="0"/>
                        </a:spcBef>
                        <a:spcAft>
                          <a:spcPts val="0"/>
                        </a:spcAft>
                        <a:buNone/>
                      </a:pPr>
                      <a:r>
                        <a:rPr lang="en-GB">
                          <a:solidFill>
                            <a:srgbClr val="4B3241"/>
                          </a:solidFill>
                          <a:latin typeface="Montserrat"/>
                          <a:ea typeface="Montserrat"/>
                          <a:cs typeface="Montserrat"/>
                          <a:sym typeface="Montserrat"/>
                        </a:rPr>
                        <a:t>See lyrics on slide 8. The support video is on slide 12 of the worksheet.</a:t>
                      </a:r>
                      <a:endParaRPr sz="1200" u="none"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r>
              <a:tr h="1861275">
                <a:tc>
                  <a:txBody>
                    <a:bodyPr/>
                    <a:lstStyle/>
                    <a:p>
                      <a:pPr indent="0" lvl="0" marL="0" marR="0" rtl="0" algn="l">
                        <a:lnSpc>
                          <a:spcPct val="100000"/>
                        </a:lnSpc>
                        <a:spcBef>
                          <a:spcPts val="0"/>
                        </a:spcBef>
                        <a:spcAft>
                          <a:spcPts val="0"/>
                        </a:spcAft>
                        <a:buClr>
                          <a:srgbClr val="000000"/>
                        </a:buClr>
                        <a:buSzPts val="1200"/>
                        <a:buFont typeface="Arial"/>
                        <a:buNone/>
                      </a:pPr>
                      <a:r>
                        <a:rPr b="1" lang="en-GB" u="none" cap="none" strike="noStrike">
                          <a:solidFill>
                            <a:srgbClr val="4B3241"/>
                          </a:solidFill>
                          <a:latin typeface="Montserrat"/>
                          <a:ea typeface="Montserrat"/>
                          <a:cs typeface="Montserrat"/>
                          <a:sym typeface="Montserrat"/>
                        </a:rPr>
                        <a:t>This morning I remembered to brush my teeth… but forgot to make my bed!</a:t>
                      </a:r>
                      <a:endParaRPr b="1" u="none"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u="none" cap="none" strike="noStrike">
                          <a:solidFill>
                            <a:srgbClr val="4B3241"/>
                          </a:solidFill>
                          <a:latin typeface="Montserrat"/>
                          <a:ea typeface="Montserrat"/>
                          <a:cs typeface="Montserrat"/>
                          <a:sym typeface="Montserrat"/>
                        </a:rPr>
                        <a:t>Smell toothpaste and encourage your child to hold the toothbrush and make brushing movements</a:t>
                      </a:r>
                      <a:r>
                        <a:rPr b="1" lang="en-GB">
                          <a:solidFill>
                            <a:srgbClr val="4B3241"/>
                          </a:solidFill>
                          <a:latin typeface="Montserrat"/>
                          <a:ea typeface="Montserrat"/>
                          <a:cs typeface="Montserrat"/>
                          <a:sym typeface="Montserrat"/>
                        </a:rPr>
                        <a:t>.</a:t>
                      </a:r>
                      <a:endParaRPr b="1" u="none" cap="none" strike="noStrike">
                        <a:solidFill>
                          <a:srgbClr val="4B324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200"/>
                        <a:buFont typeface="Arial"/>
                        <a:buNone/>
                      </a:pPr>
                      <a:r>
                        <a:rPr b="1" lang="en-GB">
                          <a:solidFill>
                            <a:srgbClr val="4B3241"/>
                          </a:solidFill>
                          <a:latin typeface="Montserrat"/>
                          <a:ea typeface="Montserrat"/>
                          <a:cs typeface="Montserrat"/>
                          <a:sym typeface="Montserrat"/>
                        </a:rPr>
                        <a:t>Play a h</a:t>
                      </a:r>
                      <a:r>
                        <a:rPr b="1" lang="en-GB" u="none" cap="none" strike="noStrike">
                          <a:solidFill>
                            <a:srgbClr val="4B3241"/>
                          </a:solidFill>
                          <a:latin typeface="Montserrat"/>
                          <a:ea typeface="Montserrat"/>
                          <a:cs typeface="Montserrat"/>
                          <a:sym typeface="Montserrat"/>
                        </a:rPr>
                        <a:t>iding game with the pillow case</a:t>
                      </a:r>
                      <a:r>
                        <a:rPr b="1" lang="en-GB">
                          <a:solidFill>
                            <a:srgbClr val="4B3241"/>
                          </a:solidFill>
                          <a:latin typeface="Montserrat"/>
                          <a:ea typeface="Montserrat"/>
                          <a:cs typeface="Montserrat"/>
                          <a:sym typeface="Montserrat"/>
                        </a:rPr>
                        <a:t>. </a:t>
                      </a:r>
                      <a:endParaRPr b="1">
                        <a:solidFill>
                          <a:srgbClr val="4B324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200"/>
                        <a:buFont typeface="Arial"/>
                        <a:buNone/>
                      </a:pPr>
                      <a:r>
                        <a:t/>
                      </a:r>
                      <a:endParaRPr b="1">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c>
                  <a:txBody>
                    <a:bodyPr/>
                    <a:lstStyle/>
                    <a:p>
                      <a:pPr indent="0" lvl="0" marL="0" rtl="0" algn="l">
                        <a:spcBef>
                          <a:spcPts val="0"/>
                        </a:spcBef>
                        <a:spcAft>
                          <a:spcPts val="0"/>
                        </a:spcAft>
                        <a:buNone/>
                      </a:pPr>
                      <a:r>
                        <a:rPr lang="en-GB">
                          <a:solidFill>
                            <a:srgbClr val="4B3241"/>
                          </a:solidFill>
                          <a:latin typeface="Montserrat"/>
                          <a:ea typeface="Montserrat"/>
                          <a:cs typeface="Montserrat"/>
                          <a:sym typeface="Montserrat"/>
                        </a:rPr>
                        <a:t>A toothbrush / toothpaste,</a:t>
                      </a:r>
                      <a:endParaRPr>
                        <a:solidFill>
                          <a:srgbClr val="4B3241"/>
                        </a:solidFill>
                        <a:latin typeface="Montserrat"/>
                        <a:ea typeface="Montserrat"/>
                        <a:cs typeface="Montserrat"/>
                        <a:sym typeface="Montserrat"/>
                      </a:endParaRPr>
                    </a:p>
                    <a:p>
                      <a:pPr indent="0" lvl="0" marL="0" rtl="0" algn="l">
                        <a:spcBef>
                          <a:spcPts val="0"/>
                        </a:spcBef>
                        <a:spcAft>
                          <a:spcPts val="0"/>
                        </a:spcAft>
                        <a:buNone/>
                      </a:pPr>
                      <a:r>
                        <a:rPr lang="en-GB">
                          <a:solidFill>
                            <a:srgbClr val="4B3241"/>
                          </a:solidFill>
                          <a:latin typeface="Montserrat"/>
                          <a:ea typeface="Montserrat"/>
                          <a:cs typeface="Montserrat"/>
                          <a:sym typeface="Montserrat"/>
                        </a:rPr>
                        <a:t>A pillowcase </a:t>
                      </a:r>
                      <a:endParaRPr>
                        <a:solidFill>
                          <a:srgbClr val="4B324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200"/>
                        <a:buFont typeface="Arial"/>
                        <a:buNone/>
                      </a:pPr>
                      <a:r>
                        <a:t/>
                      </a:r>
                      <a:endParaRPr u="none" cap="none" strike="noStrike">
                        <a:solidFill>
                          <a:srgbClr val="4B324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200"/>
                        <a:buFont typeface="Arial"/>
                        <a:buNone/>
                      </a:pPr>
                      <a:r>
                        <a:t/>
                      </a:r>
                      <a:endParaRPr u="none" cap="none" strike="noStrike">
                        <a:solidFill>
                          <a:srgbClr val="4B324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200"/>
                        <a:buFont typeface="Arial"/>
                        <a:buNone/>
                      </a:pPr>
                      <a:r>
                        <a:t/>
                      </a:r>
                      <a:endParaRPr u="none" cap="none" strike="noStrike">
                        <a:solidFill>
                          <a:srgbClr val="4B324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200"/>
                        <a:buFont typeface="Arial"/>
                        <a:buNone/>
                      </a:pPr>
                      <a:r>
                        <a:t/>
                      </a:r>
                      <a:endParaRPr u="none" cap="none" strike="noStrike">
                        <a:solidFill>
                          <a:srgbClr val="4B324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200"/>
                        <a:buFont typeface="Arial"/>
                        <a:buNone/>
                      </a:pPr>
                      <a:r>
                        <a:t/>
                      </a:r>
                      <a:endParaRPr u="none"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200"/>
                        <a:buFont typeface="Arial"/>
                        <a:buNone/>
                      </a:pPr>
                      <a:r>
                        <a:rPr b="1" lang="en-GB">
                          <a:solidFill>
                            <a:srgbClr val="4B3241"/>
                          </a:solidFill>
                          <a:latin typeface="Montserrat"/>
                          <a:ea typeface="Montserrat"/>
                          <a:cs typeface="Montserrat"/>
                          <a:sym typeface="Montserrat"/>
                        </a:rPr>
                        <a:t>‘Where oh where?’</a:t>
                      </a:r>
                      <a:endParaRPr>
                        <a:solidFill>
                          <a:srgbClr val="4B3241"/>
                        </a:solidFill>
                        <a:latin typeface="Montserrat"/>
                        <a:ea typeface="Montserrat"/>
                        <a:cs typeface="Montserrat"/>
                        <a:sym typeface="Montserrat"/>
                      </a:endParaRPr>
                    </a:p>
                    <a:p>
                      <a:pPr indent="0" lvl="0" marL="0" rtl="0" algn="ctr">
                        <a:spcBef>
                          <a:spcPts val="0"/>
                        </a:spcBef>
                        <a:spcAft>
                          <a:spcPts val="0"/>
                        </a:spcAft>
                        <a:buNone/>
                      </a:pPr>
                      <a:r>
                        <a:rPr lang="en-GB">
                          <a:solidFill>
                            <a:srgbClr val="4B3241"/>
                          </a:solidFill>
                          <a:latin typeface="Montserrat"/>
                          <a:ea typeface="Montserrat"/>
                          <a:cs typeface="Montserrat"/>
                          <a:sym typeface="Montserrat"/>
                        </a:rPr>
                        <a:t>See lyrics on slide 8. The support video is on slide 12 of the worksheet.</a:t>
                      </a:r>
                      <a:endParaRPr sz="1200">
                        <a:solidFill>
                          <a:srgbClr val="4B324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200"/>
                        <a:buFont typeface="Arial"/>
                        <a:buNone/>
                      </a:pPr>
                      <a:r>
                        <a:t/>
                      </a:r>
                      <a:endParaRPr sz="1200">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0"/>
          <p:cNvSpPr txBox="1"/>
          <p:nvPr>
            <p:ph type="title"/>
          </p:nvPr>
        </p:nvSpPr>
        <p:spPr>
          <a:xfrm>
            <a:off x="458996" y="148598"/>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Tell the story: </a:t>
            </a:r>
            <a:endParaRPr>
              <a:solidFill>
                <a:schemeClr val="dk2"/>
              </a:solidFill>
            </a:endParaRPr>
          </a:p>
          <a:p>
            <a:pPr indent="0" lvl="0" marL="0" rtl="0" algn="l">
              <a:lnSpc>
                <a:spcPct val="115000"/>
              </a:lnSpc>
              <a:spcBef>
                <a:spcPts val="0"/>
              </a:spcBef>
              <a:spcAft>
                <a:spcPts val="0"/>
              </a:spcAft>
              <a:buSzPts val="2200"/>
              <a:buNone/>
            </a:pPr>
            <a:r>
              <a:rPr lang="en-GB">
                <a:solidFill>
                  <a:schemeClr val="dk2"/>
                </a:solidFill>
              </a:rPr>
              <a:t>I just forget! – Part 2 </a:t>
            </a:r>
            <a:endParaRPr>
              <a:solidFill>
                <a:schemeClr val="dk2"/>
              </a:solidFill>
            </a:endParaRPr>
          </a:p>
        </p:txBody>
      </p:sp>
      <p:sp>
        <p:nvSpPr>
          <p:cNvPr id="181" name="Google Shape;181;p20"/>
          <p:cNvSpPr txBox="1"/>
          <p:nvPr>
            <p:ph idx="12" type="sldNum"/>
          </p:nvPr>
        </p:nvSpPr>
        <p:spPr>
          <a:xfrm>
            <a:off x="458971" y="49457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solidFill>
                  <a:srgbClr val="4B3241"/>
                </a:solidFill>
              </a:rPr>
              <a:t>‹#›</a:t>
            </a:fld>
            <a:endParaRPr>
              <a:solidFill>
                <a:srgbClr val="4B3241"/>
              </a:solidFill>
            </a:endParaRPr>
          </a:p>
        </p:txBody>
      </p:sp>
      <p:graphicFrame>
        <p:nvGraphicFramePr>
          <p:cNvPr id="182" name="Google Shape;182;p20"/>
          <p:cNvGraphicFramePr/>
          <p:nvPr/>
        </p:nvGraphicFramePr>
        <p:xfrm>
          <a:off x="323528" y="932334"/>
          <a:ext cx="3000000" cy="3000000"/>
        </p:xfrm>
        <a:graphic>
          <a:graphicData uri="http://schemas.openxmlformats.org/drawingml/2006/table">
            <a:tbl>
              <a:tblPr>
                <a:noFill/>
                <a:tableStyleId>{E7110D6F-DB5B-4663-9A4F-BE918909B353}</a:tableStyleId>
              </a:tblPr>
              <a:tblGrid>
                <a:gridCol w="2073325"/>
                <a:gridCol w="2719850"/>
                <a:gridCol w="1863225"/>
                <a:gridCol w="1636900"/>
              </a:tblGrid>
              <a:tr h="430075">
                <a:tc>
                  <a:txBody>
                    <a:bodyPr/>
                    <a:lstStyle/>
                    <a:p>
                      <a:pPr indent="0" lvl="0" marL="0" marR="0" rtl="0" algn="ctr">
                        <a:lnSpc>
                          <a:spcPct val="100000"/>
                        </a:lnSpc>
                        <a:spcBef>
                          <a:spcPts val="0"/>
                        </a:spcBef>
                        <a:spcAft>
                          <a:spcPts val="0"/>
                        </a:spcAft>
                        <a:buClr>
                          <a:srgbClr val="000000"/>
                        </a:buClr>
                        <a:buSzPts val="1100"/>
                        <a:buFont typeface="Arial"/>
                        <a:buNone/>
                      </a:pPr>
                      <a:r>
                        <a:rPr lang="en-GB" sz="1600" u="sng" cap="none" strike="noStrike">
                          <a:solidFill>
                            <a:srgbClr val="4B3241"/>
                          </a:solidFill>
                          <a:latin typeface="Montserrat"/>
                          <a:ea typeface="Montserrat"/>
                          <a:cs typeface="Montserrat"/>
                          <a:sym typeface="Montserrat"/>
                        </a:rPr>
                        <a:t>Story</a:t>
                      </a:r>
                      <a:endParaRPr sz="1600" u="sng"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GB" sz="1600" u="sng" cap="none" strike="noStrike">
                          <a:solidFill>
                            <a:srgbClr val="4B3241"/>
                          </a:solidFill>
                          <a:latin typeface="Montserrat"/>
                          <a:ea typeface="Montserrat"/>
                          <a:cs typeface="Montserrat"/>
                          <a:sym typeface="Montserrat"/>
                        </a:rPr>
                        <a:t>Actions or props</a:t>
                      </a:r>
                      <a:endParaRPr sz="1600" u="sng"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GB" sz="1600" u="sng" cap="none" strike="noStrike">
                          <a:solidFill>
                            <a:srgbClr val="4B3241"/>
                          </a:solidFill>
                          <a:latin typeface="Montserrat"/>
                          <a:ea typeface="Montserrat"/>
                          <a:cs typeface="Montserrat"/>
                          <a:sym typeface="Montserrat"/>
                        </a:rPr>
                        <a:t>Props</a:t>
                      </a:r>
                      <a:endParaRPr sz="1600" u="sng"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GB" sz="1600" u="sng" cap="none" strike="noStrike">
                          <a:solidFill>
                            <a:srgbClr val="4B3241"/>
                          </a:solidFill>
                          <a:latin typeface="Montserrat"/>
                          <a:ea typeface="Montserrat"/>
                          <a:cs typeface="Montserrat"/>
                          <a:sym typeface="Montserrat"/>
                        </a:rPr>
                        <a:t>Song</a:t>
                      </a:r>
                      <a:endParaRPr sz="1600" u="sng"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r>
              <a:tr h="1864350">
                <a:tc>
                  <a:txBody>
                    <a:bodyPr/>
                    <a:lstStyle/>
                    <a:p>
                      <a:pPr indent="0" lvl="0" marL="0" marR="0" rtl="0" algn="l">
                        <a:lnSpc>
                          <a:spcPct val="100000"/>
                        </a:lnSpc>
                        <a:spcBef>
                          <a:spcPts val="0"/>
                        </a:spcBef>
                        <a:spcAft>
                          <a:spcPts val="0"/>
                        </a:spcAft>
                        <a:buClr>
                          <a:srgbClr val="000000"/>
                        </a:buClr>
                        <a:buSzPts val="1200"/>
                        <a:buFont typeface="Arial"/>
                        <a:buNone/>
                      </a:pPr>
                      <a:r>
                        <a:rPr b="1" lang="en-GB" sz="1500" u="none" cap="none" strike="noStrike">
                          <a:solidFill>
                            <a:srgbClr val="4B3241"/>
                          </a:solidFill>
                          <a:latin typeface="Montserrat"/>
                          <a:ea typeface="Montserrat"/>
                          <a:cs typeface="Montserrat"/>
                          <a:sym typeface="Montserrat"/>
                        </a:rPr>
                        <a:t>I put my dishes in the sink after breakfast… but I forgot to put the milk away!</a:t>
                      </a:r>
                      <a:endParaRPr b="1" sz="1500" u="none"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500" u="none" cap="none" strike="noStrike">
                          <a:solidFill>
                            <a:srgbClr val="4B3241"/>
                          </a:solidFill>
                          <a:latin typeface="Montserrat"/>
                          <a:ea typeface="Montserrat"/>
                          <a:cs typeface="Montserrat"/>
                          <a:sym typeface="Montserrat"/>
                        </a:rPr>
                        <a:t>Put plates and spoons into a washing up bowl – listen to the sounds it makes.</a:t>
                      </a:r>
                      <a:endParaRPr b="1" sz="1500">
                        <a:solidFill>
                          <a:srgbClr val="4B324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200"/>
                        <a:buFont typeface="Arial"/>
                        <a:buNone/>
                      </a:pPr>
                      <a:r>
                        <a:t/>
                      </a:r>
                      <a:endParaRPr b="1" sz="1500" u="none" cap="none" strike="noStrike">
                        <a:solidFill>
                          <a:srgbClr val="4B324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200"/>
                        <a:buFont typeface="Arial"/>
                        <a:buNone/>
                      </a:pPr>
                      <a:r>
                        <a:rPr b="1" lang="en-GB" sz="1500" u="none" cap="none" strike="noStrike">
                          <a:solidFill>
                            <a:srgbClr val="4B3241"/>
                          </a:solidFill>
                          <a:latin typeface="Montserrat"/>
                          <a:ea typeface="Montserrat"/>
                          <a:cs typeface="Montserrat"/>
                          <a:sym typeface="Montserrat"/>
                        </a:rPr>
                        <a:t>Explore the bottle / glass of milk – smell / taste if a</a:t>
                      </a:r>
                      <a:r>
                        <a:rPr b="1" lang="en-GB" sz="1500">
                          <a:solidFill>
                            <a:srgbClr val="4B3241"/>
                          </a:solidFill>
                          <a:latin typeface="Montserrat"/>
                          <a:ea typeface="Montserrat"/>
                          <a:cs typeface="Montserrat"/>
                          <a:sym typeface="Montserrat"/>
                        </a:rPr>
                        <a:t>p</a:t>
                      </a:r>
                      <a:r>
                        <a:rPr b="1" lang="en-GB" sz="1500" u="none" cap="none" strike="noStrike">
                          <a:solidFill>
                            <a:srgbClr val="4B3241"/>
                          </a:solidFill>
                          <a:latin typeface="Montserrat"/>
                          <a:ea typeface="Montserrat"/>
                          <a:cs typeface="Montserrat"/>
                          <a:sym typeface="Montserrat"/>
                        </a:rPr>
                        <a:t>propriate. </a:t>
                      </a:r>
                      <a:endParaRPr b="1" sz="1500" u="none"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GB">
                          <a:solidFill>
                            <a:srgbClr val="4B3241"/>
                          </a:solidFill>
                          <a:latin typeface="Montserrat"/>
                          <a:ea typeface="Montserrat"/>
                          <a:cs typeface="Montserrat"/>
                          <a:sym typeface="Montserrat"/>
                        </a:rPr>
                        <a:t>Plates and spoons, </a:t>
                      </a:r>
                      <a:endParaRPr>
                        <a:solidFill>
                          <a:srgbClr val="4B324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200"/>
                        <a:buFont typeface="Arial"/>
                        <a:buNone/>
                      </a:pPr>
                      <a:r>
                        <a:rPr lang="en-GB">
                          <a:solidFill>
                            <a:srgbClr val="4B3241"/>
                          </a:solidFill>
                          <a:latin typeface="Montserrat"/>
                          <a:ea typeface="Montserrat"/>
                          <a:cs typeface="Montserrat"/>
                          <a:sym typeface="Montserrat"/>
                        </a:rPr>
                        <a:t>A washing up bowl with soapy warm water,</a:t>
                      </a:r>
                      <a:endParaRPr>
                        <a:solidFill>
                          <a:srgbClr val="4B324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200"/>
                        <a:buFont typeface="Arial"/>
                        <a:buNone/>
                      </a:pPr>
                      <a:r>
                        <a:rPr lang="en-GB">
                          <a:solidFill>
                            <a:srgbClr val="4B3241"/>
                          </a:solidFill>
                          <a:latin typeface="Montserrat"/>
                          <a:ea typeface="Montserrat"/>
                          <a:cs typeface="Montserrat"/>
                          <a:sym typeface="Montserrat"/>
                        </a:rPr>
                        <a:t>A glass / bottle of milk</a:t>
                      </a:r>
                      <a:endParaRPr>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r>
              <a:tr h="1565900">
                <a:tc>
                  <a:txBody>
                    <a:bodyPr/>
                    <a:lstStyle/>
                    <a:p>
                      <a:pPr indent="0" lvl="0" marL="0" marR="0" rtl="0" algn="l">
                        <a:lnSpc>
                          <a:spcPct val="100000"/>
                        </a:lnSpc>
                        <a:spcBef>
                          <a:spcPts val="0"/>
                        </a:spcBef>
                        <a:spcAft>
                          <a:spcPts val="0"/>
                        </a:spcAft>
                        <a:buClr>
                          <a:srgbClr val="000000"/>
                        </a:buClr>
                        <a:buSzPts val="1200"/>
                        <a:buFont typeface="Arial"/>
                        <a:buNone/>
                      </a:pPr>
                      <a:r>
                        <a:rPr b="1" lang="en-GB" sz="1500" u="none" cap="none" strike="noStrike">
                          <a:solidFill>
                            <a:srgbClr val="4B3241"/>
                          </a:solidFill>
                          <a:latin typeface="Montserrat"/>
                          <a:ea typeface="Montserrat"/>
                          <a:cs typeface="Montserrat"/>
                          <a:sym typeface="Montserrat"/>
                        </a:rPr>
                        <a:t>I almost forgot to feed the puppy – but he reminded me! </a:t>
                      </a:r>
                      <a:endParaRPr b="1" sz="1500" u="none"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500" u="none" cap="none" strike="noStrike">
                          <a:solidFill>
                            <a:srgbClr val="4B3241"/>
                          </a:solidFill>
                          <a:latin typeface="Montserrat"/>
                          <a:ea typeface="Montserrat"/>
                          <a:cs typeface="Montserrat"/>
                          <a:sym typeface="Montserrat"/>
                        </a:rPr>
                        <a:t>Make barking sounds and encourage your child to locate the sound.</a:t>
                      </a:r>
                      <a:endParaRPr b="1" sz="1500">
                        <a:solidFill>
                          <a:srgbClr val="4B324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200"/>
                        <a:buFont typeface="Arial"/>
                        <a:buNone/>
                      </a:pPr>
                      <a:r>
                        <a:rPr b="1" lang="en-GB" sz="1500" u="none" cap="none" strike="noStrike">
                          <a:solidFill>
                            <a:srgbClr val="4B3241"/>
                          </a:solidFill>
                          <a:latin typeface="Montserrat"/>
                          <a:ea typeface="Montserrat"/>
                          <a:cs typeface="Montserrat"/>
                          <a:sym typeface="Montserrat"/>
                        </a:rPr>
                        <a:t>Stroke the </a:t>
                      </a:r>
                      <a:r>
                        <a:rPr b="1" lang="en-GB" sz="1500">
                          <a:solidFill>
                            <a:srgbClr val="4B3241"/>
                          </a:solidFill>
                          <a:latin typeface="Montserrat"/>
                          <a:ea typeface="Montserrat"/>
                          <a:cs typeface="Montserrat"/>
                          <a:sym typeface="Montserrat"/>
                        </a:rPr>
                        <a:t>toy dog </a:t>
                      </a:r>
                      <a:r>
                        <a:rPr b="1" lang="en-GB" sz="1500" u="none" cap="none" strike="noStrike">
                          <a:solidFill>
                            <a:srgbClr val="4B3241"/>
                          </a:solidFill>
                          <a:latin typeface="Montserrat"/>
                          <a:ea typeface="Montserrat"/>
                          <a:cs typeface="Montserrat"/>
                          <a:sym typeface="Montserrat"/>
                        </a:rPr>
                        <a:t>or soft fabric. </a:t>
                      </a:r>
                      <a:endParaRPr b="1" sz="1500" u="none"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c>
                  <a:txBody>
                    <a:bodyPr/>
                    <a:lstStyle/>
                    <a:p>
                      <a:pPr indent="0" lvl="0" marL="0" rtl="0" algn="l">
                        <a:spcBef>
                          <a:spcPts val="0"/>
                        </a:spcBef>
                        <a:spcAft>
                          <a:spcPts val="0"/>
                        </a:spcAft>
                        <a:buClr>
                          <a:srgbClr val="000000"/>
                        </a:buClr>
                        <a:buFont typeface="Arial"/>
                        <a:buNone/>
                      </a:pPr>
                      <a:r>
                        <a:rPr lang="en-GB">
                          <a:solidFill>
                            <a:srgbClr val="4B3241"/>
                          </a:solidFill>
                          <a:latin typeface="Montserrat"/>
                          <a:ea typeface="Montserrat"/>
                          <a:cs typeface="Montserrat"/>
                          <a:sym typeface="Montserrat"/>
                        </a:rPr>
                        <a:t>A toy dog or soft fabric</a:t>
                      </a:r>
                      <a:endParaRPr>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1"/>
          <p:cNvSpPr txBox="1"/>
          <p:nvPr>
            <p:ph type="title"/>
          </p:nvPr>
        </p:nvSpPr>
        <p:spPr>
          <a:xfrm>
            <a:off x="458996" y="148598"/>
            <a:ext cx="8226000" cy="814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2200"/>
              <a:buNone/>
            </a:pPr>
            <a:r>
              <a:rPr lang="en-GB">
                <a:solidFill>
                  <a:schemeClr val="dk2"/>
                </a:solidFill>
              </a:rPr>
              <a:t>Tell the story: </a:t>
            </a:r>
            <a:endParaRPr>
              <a:solidFill>
                <a:schemeClr val="dk2"/>
              </a:solidFill>
            </a:endParaRPr>
          </a:p>
          <a:p>
            <a:pPr indent="0" lvl="0" marL="0" rtl="0" algn="l">
              <a:spcBef>
                <a:spcPts val="0"/>
              </a:spcBef>
              <a:spcAft>
                <a:spcPts val="0"/>
              </a:spcAft>
              <a:buSzPts val="2200"/>
              <a:buNone/>
            </a:pPr>
            <a:r>
              <a:rPr lang="en-GB">
                <a:solidFill>
                  <a:schemeClr val="dk2"/>
                </a:solidFill>
              </a:rPr>
              <a:t>I just forget! – Part 3</a:t>
            </a:r>
            <a:endParaRPr>
              <a:solidFill>
                <a:schemeClr val="dk2"/>
              </a:solidFill>
            </a:endParaRPr>
          </a:p>
        </p:txBody>
      </p:sp>
      <p:sp>
        <p:nvSpPr>
          <p:cNvPr id="188" name="Google Shape;188;p21"/>
          <p:cNvSpPr txBox="1"/>
          <p:nvPr>
            <p:ph idx="12" type="sldNum"/>
          </p:nvPr>
        </p:nvSpPr>
        <p:spPr>
          <a:xfrm>
            <a:off x="230371" y="4945725"/>
            <a:ext cx="720000" cy="180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fld id="{00000000-1234-1234-1234-123412341234}" type="slidenum">
              <a:rPr lang="en-GB">
                <a:solidFill>
                  <a:srgbClr val="4B3241"/>
                </a:solidFill>
              </a:rPr>
              <a:t>‹#›</a:t>
            </a:fld>
            <a:endParaRPr>
              <a:solidFill>
                <a:srgbClr val="4B3241"/>
              </a:solidFill>
            </a:endParaRPr>
          </a:p>
        </p:txBody>
      </p:sp>
      <p:graphicFrame>
        <p:nvGraphicFramePr>
          <p:cNvPr id="189" name="Google Shape;189;p21"/>
          <p:cNvGraphicFramePr/>
          <p:nvPr/>
        </p:nvGraphicFramePr>
        <p:xfrm>
          <a:off x="251520" y="923284"/>
          <a:ext cx="3000000" cy="3000000"/>
        </p:xfrm>
        <a:graphic>
          <a:graphicData uri="http://schemas.openxmlformats.org/drawingml/2006/table">
            <a:tbl>
              <a:tblPr>
                <a:noFill/>
                <a:tableStyleId>{E7110D6F-DB5B-4663-9A4F-BE918909B353}</a:tableStyleId>
              </a:tblPr>
              <a:tblGrid>
                <a:gridCol w="2083200"/>
                <a:gridCol w="2732800"/>
                <a:gridCol w="1872100"/>
                <a:gridCol w="1644700"/>
              </a:tblGrid>
              <a:tr h="464800">
                <a:tc>
                  <a:txBody>
                    <a:bodyPr/>
                    <a:lstStyle/>
                    <a:p>
                      <a:pPr indent="0" lvl="0" marL="0" marR="0" rtl="0" algn="ctr">
                        <a:lnSpc>
                          <a:spcPct val="100000"/>
                        </a:lnSpc>
                        <a:spcBef>
                          <a:spcPts val="0"/>
                        </a:spcBef>
                        <a:spcAft>
                          <a:spcPts val="0"/>
                        </a:spcAft>
                        <a:buClr>
                          <a:srgbClr val="000000"/>
                        </a:buClr>
                        <a:buSzPts val="1100"/>
                        <a:buFont typeface="Arial"/>
                        <a:buNone/>
                      </a:pPr>
                      <a:r>
                        <a:rPr lang="en-GB" sz="1600" u="sng" cap="none" strike="noStrike">
                          <a:solidFill>
                            <a:srgbClr val="4B3241"/>
                          </a:solidFill>
                          <a:latin typeface="Montserrat"/>
                          <a:ea typeface="Montserrat"/>
                          <a:cs typeface="Montserrat"/>
                          <a:sym typeface="Montserrat"/>
                        </a:rPr>
                        <a:t>Story</a:t>
                      </a:r>
                      <a:endParaRPr sz="1600" u="sng"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GB" sz="1600" u="sng" cap="none" strike="noStrike">
                          <a:solidFill>
                            <a:srgbClr val="4B3241"/>
                          </a:solidFill>
                          <a:latin typeface="Montserrat"/>
                          <a:ea typeface="Montserrat"/>
                          <a:cs typeface="Montserrat"/>
                          <a:sym typeface="Montserrat"/>
                        </a:rPr>
                        <a:t>Actions or props</a:t>
                      </a:r>
                      <a:endParaRPr sz="1600" u="sng"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GB" sz="1600" u="sng" cap="none" strike="noStrike">
                          <a:solidFill>
                            <a:srgbClr val="4B3241"/>
                          </a:solidFill>
                          <a:latin typeface="Montserrat"/>
                          <a:ea typeface="Montserrat"/>
                          <a:cs typeface="Montserrat"/>
                          <a:sym typeface="Montserrat"/>
                        </a:rPr>
                        <a:t>Props</a:t>
                      </a:r>
                      <a:endParaRPr sz="1600" u="sng"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GB" sz="1600" u="sng" cap="none" strike="noStrike">
                          <a:solidFill>
                            <a:srgbClr val="4B3241"/>
                          </a:solidFill>
                          <a:latin typeface="Montserrat"/>
                          <a:ea typeface="Montserrat"/>
                          <a:cs typeface="Montserrat"/>
                          <a:sym typeface="Montserrat"/>
                        </a:rPr>
                        <a:t>Song</a:t>
                      </a:r>
                      <a:endParaRPr sz="1600" u="sng"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r>
              <a:tr h="1769825">
                <a:tc>
                  <a:txBody>
                    <a:bodyPr/>
                    <a:lstStyle/>
                    <a:p>
                      <a:pPr indent="0" lvl="0" marL="0" marR="0" rtl="0" algn="l">
                        <a:lnSpc>
                          <a:spcPct val="100000"/>
                        </a:lnSpc>
                        <a:spcBef>
                          <a:spcPts val="0"/>
                        </a:spcBef>
                        <a:spcAft>
                          <a:spcPts val="0"/>
                        </a:spcAft>
                        <a:buClr>
                          <a:srgbClr val="000000"/>
                        </a:buClr>
                        <a:buSzPts val="1200"/>
                        <a:buFont typeface="Arial"/>
                        <a:buNone/>
                      </a:pPr>
                      <a:r>
                        <a:rPr b="1" lang="en-GB" sz="1500" u="none" cap="none" strike="noStrike">
                          <a:solidFill>
                            <a:srgbClr val="4B3241"/>
                          </a:solidFill>
                          <a:latin typeface="Montserrat"/>
                          <a:ea typeface="Montserrat"/>
                          <a:cs typeface="Montserrat"/>
                          <a:sym typeface="Montserrat"/>
                        </a:rPr>
                        <a:t>I remembered to water the plants... But I forgot to feed the goldfish! </a:t>
                      </a:r>
                      <a:endParaRPr b="1" sz="1500" u="none"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500" u="none" cap="none" strike="noStrike">
                          <a:solidFill>
                            <a:srgbClr val="4B3241"/>
                          </a:solidFill>
                          <a:latin typeface="Montserrat"/>
                          <a:ea typeface="Montserrat"/>
                          <a:cs typeface="Montserrat"/>
                          <a:sym typeface="Montserrat"/>
                        </a:rPr>
                        <a:t>Spray the plant with water. </a:t>
                      </a:r>
                      <a:endParaRPr b="1" sz="1500">
                        <a:solidFill>
                          <a:srgbClr val="4B324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200"/>
                        <a:buFont typeface="Arial"/>
                        <a:buNone/>
                      </a:pPr>
                      <a:r>
                        <a:t/>
                      </a:r>
                      <a:endParaRPr b="1" sz="1500" u="none" cap="none" strike="noStrike">
                        <a:solidFill>
                          <a:srgbClr val="4B324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200"/>
                        <a:buFont typeface="Arial"/>
                        <a:buNone/>
                      </a:pPr>
                      <a:r>
                        <a:rPr b="1" lang="en-GB" sz="1500" u="none" cap="none" strike="noStrike">
                          <a:solidFill>
                            <a:srgbClr val="4B3241"/>
                          </a:solidFill>
                          <a:latin typeface="Montserrat"/>
                          <a:ea typeface="Montserrat"/>
                          <a:cs typeface="Montserrat"/>
                          <a:sym typeface="Montserrat"/>
                        </a:rPr>
                        <a:t>Explore water in the bowl and drop in tiny pieces of paper</a:t>
                      </a:r>
                      <a:r>
                        <a:rPr b="1" lang="en-GB" sz="1500">
                          <a:solidFill>
                            <a:srgbClr val="4B3241"/>
                          </a:solidFill>
                          <a:latin typeface="Montserrat"/>
                          <a:ea typeface="Montserrat"/>
                          <a:cs typeface="Montserrat"/>
                          <a:sym typeface="Montserrat"/>
                        </a:rPr>
                        <a:t>.</a:t>
                      </a:r>
                      <a:endParaRPr b="1" sz="1500" u="none"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300"/>
                        <a:buFont typeface="Arial"/>
                        <a:buNone/>
                      </a:pPr>
                      <a:r>
                        <a:rPr lang="en-GB">
                          <a:solidFill>
                            <a:srgbClr val="4B3241"/>
                          </a:solidFill>
                          <a:latin typeface="Montserrat"/>
                          <a:ea typeface="Montserrat"/>
                          <a:cs typeface="Montserrat"/>
                          <a:sym typeface="Montserrat"/>
                        </a:rPr>
                        <a:t>Water spray,</a:t>
                      </a:r>
                      <a:endParaRPr sz="1200" u="none" cap="none" strike="noStrike">
                        <a:solidFill>
                          <a:srgbClr val="4B3241"/>
                        </a:solidFill>
                        <a:latin typeface="Montserrat"/>
                        <a:ea typeface="Montserrat"/>
                        <a:cs typeface="Montserrat"/>
                        <a:sym typeface="Montserrat"/>
                      </a:endParaRPr>
                    </a:p>
                    <a:p>
                      <a:pPr indent="0" lvl="0" marL="0" rtl="0" algn="l">
                        <a:spcBef>
                          <a:spcPts val="0"/>
                        </a:spcBef>
                        <a:spcAft>
                          <a:spcPts val="0"/>
                        </a:spcAft>
                        <a:buClr>
                          <a:srgbClr val="000000"/>
                        </a:buClr>
                        <a:buSzPts val="1300"/>
                        <a:buFont typeface="Arial"/>
                        <a:buNone/>
                      </a:pPr>
                      <a:r>
                        <a:rPr lang="en-GB">
                          <a:solidFill>
                            <a:srgbClr val="4B3241"/>
                          </a:solidFill>
                          <a:latin typeface="Montserrat"/>
                          <a:ea typeface="Montserrat"/>
                          <a:cs typeface="Montserrat"/>
                          <a:sym typeface="Montserrat"/>
                        </a:rPr>
                        <a:t>A plant,   </a:t>
                      </a:r>
                      <a:endParaRPr>
                        <a:solidFill>
                          <a:srgbClr val="4B3241"/>
                        </a:solidFill>
                        <a:latin typeface="Montserrat"/>
                        <a:ea typeface="Montserrat"/>
                        <a:cs typeface="Montserrat"/>
                        <a:sym typeface="Montserrat"/>
                      </a:endParaRPr>
                    </a:p>
                    <a:p>
                      <a:pPr indent="0" lvl="0" marL="0" rtl="0" algn="l">
                        <a:spcBef>
                          <a:spcPts val="0"/>
                        </a:spcBef>
                        <a:spcAft>
                          <a:spcPts val="0"/>
                        </a:spcAft>
                        <a:buClr>
                          <a:srgbClr val="000000"/>
                        </a:buClr>
                        <a:buSzPts val="1300"/>
                        <a:buFont typeface="Arial"/>
                        <a:buNone/>
                      </a:pPr>
                      <a:r>
                        <a:rPr lang="en-GB">
                          <a:solidFill>
                            <a:srgbClr val="4B3241"/>
                          </a:solidFill>
                          <a:latin typeface="Montserrat"/>
                          <a:ea typeface="Montserrat"/>
                          <a:cs typeface="Montserrat"/>
                          <a:sym typeface="Montserrat"/>
                        </a:rPr>
                        <a:t>A bowl of warm water</a:t>
                      </a:r>
                      <a:endParaRPr sz="1200" u="none" cap="none" strike="noStrike">
                        <a:solidFill>
                          <a:srgbClr val="4B324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rgbClr val="4B324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rgbClr val="4B324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rgbClr val="4B324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n-GB" u="none" cap="none" strike="noStrike">
                          <a:solidFill>
                            <a:srgbClr val="4B3241"/>
                          </a:solidFill>
                          <a:latin typeface="Montserrat"/>
                          <a:ea typeface="Montserrat"/>
                          <a:cs typeface="Montserrat"/>
                          <a:sym typeface="Montserrat"/>
                        </a:rPr>
                        <a:t>‘Hungry fish’</a:t>
                      </a:r>
                      <a:endParaRPr b="1">
                        <a:solidFill>
                          <a:srgbClr val="4B324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200"/>
                        <a:buFont typeface="Arial"/>
                        <a:buNone/>
                      </a:pPr>
                      <a:r>
                        <a:rPr lang="en-GB">
                          <a:solidFill>
                            <a:srgbClr val="4B3241"/>
                          </a:solidFill>
                          <a:latin typeface="Montserrat"/>
                          <a:ea typeface="Montserrat"/>
                          <a:cs typeface="Montserrat"/>
                          <a:sym typeface="Montserrat"/>
                        </a:rPr>
                        <a:t>See lyrics on slide 9. The support video is on slide 12</a:t>
                      </a:r>
                      <a:r>
                        <a:rPr lang="en-GB" u="none" cap="none" strike="noStrike">
                          <a:solidFill>
                            <a:srgbClr val="4B3241"/>
                          </a:solidFill>
                          <a:latin typeface="Montserrat"/>
                          <a:ea typeface="Montserrat"/>
                          <a:cs typeface="Montserrat"/>
                          <a:sym typeface="Montserrat"/>
                        </a:rPr>
                        <a:t> of the worksheet.</a:t>
                      </a:r>
                      <a:endParaRPr>
                        <a:solidFill>
                          <a:srgbClr val="4B324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200"/>
                        <a:buFont typeface="Arial"/>
                        <a:buNone/>
                      </a:pPr>
                      <a:r>
                        <a:t/>
                      </a:r>
                      <a:endParaRPr u="none"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r>
              <a:tr h="1757525">
                <a:tc>
                  <a:txBody>
                    <a:bodyPr/>
                    <a:lstStyle/>
                    <a:p>
                      <a:pPr indent="0" lvl="0" marL="0" marR="0" rtl="0" algn="l">
                        <a:lnSpc>
                          <a:spcPct val="100000"/>
                        </a:lnSpc>
                        <a:spcBef>
                          <a:spcPts val="0"/>
                        </a:spcBef>
                        <a:spcAft>
                          <a:spcPts val="0"/>
                        </a:spcAft>
                        <a:buClr>
                          <a:srgbClr val="000000"/>
                        </a:buClr>
                        <a:buSzPts val="1200"/>
                        <a:buFont typeface="Arial"/>
                        <a:buNone/>
                      </a:pPr>
                      <a:r>
                        <a:rPr b="1" lang="en-GB" sz="1500" u="none" cap="none" strike="noStrike">
                          <a:solidFill>
                            <a:srgbClr val="4B3241"/>
                          </a:solidFill>
                          <a:latin typeface="Montserrat"/>
                          <a:ea typeface="Montserrat"/>
                          <a:cs typeface="Montserrat"/>
                          <a:sym typeface="Montserrat"/>
                        </a:rPr>
                        <a:t>I went to play outside in the rain and remembered my rain jacket</a:t>
                      </a:r>
                      <a:r>
                        <a:rPr b="1" lang="en-GB" sz="1500">
                          <a:solidFill>
                            <a:srgbClr val="4B3241"/>
                          </a:solidFill>
                          <a:latin typeface="Montserrat"/>
                          <a:ea typeface="Montserrat"/>
                          <a:cs typeface="Montserrat"/>
                          <a:sym typeface="Montserrat"/>
                        </a:rPr>
                        <a:t>… </a:t>
                      </a:r>
                      <a:r>
                        <a:rPr b="1" lang="en-GB" sz="1500" u="none" cap="none" strike="noStrike">
                          <a:solidFill>
                            <a:srgbClr val="4B3241"/>
                          </a:solidFill>
                          <a:latin typeface="Montserrat"/>
                          <a:ea typeface="Montserrat"/>
                          <a:cs typeface="Montserrat"/>
                          <a:sym typeface="Montserrat"/>
                        </a:rPr>
                        <a:t>but forgot my boots!</a:t>
                      </a:r>
                      <a:endParaRPr b="1" sz="1500" u="none"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500" u="none" cap="none" strike="noStrike">
                          <a:solidFill>
                            <a:srgbClr val="4B3241"/>
                          </a:solidFill>
                          <a:latin typeface="Montserrat"/>
                          <a:ea typeface="Montserrat"/>
                          <a:cs typeface="Montserrat"/>
                          <a:sym typeface="Montserrat"/>
                        </a:rPr>
                        <a:t>Place your child’s jacket over them or help them put it on and </a:t>
                      </a:r>
                      <a:endParaRPr b="1" sz="1500" u="none" cap="none" strike="noStrike">
                        <a:solidFill>
                          <a:srgbClr val="4B324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200"/>
                        <a:buFont typeface="Arial"/>
                        <a:buNone/>
                      </a:pPr>
                      <a:r>
                        <a:rPr b="1" lang="en-GB" sz="1500" u="none" cap="none" strike="noStrike">
                          <a:solidFill>
                            <a:srgbClr val="4B3241"/>
                          </a:solidFill>
                          <a:latin typeface="Montserrat"/>
                          <a:ea typeface="Montserrat"/>
                          <a:cs typeface="Montserrat"/>
                          <a:sym typeface="Montserrat"/>
                        </a:rPr>
                        <a:t>spray water gently over their heads.</a:t>
                      </a:r>
                      <a:endParaRPr b="1" sz="1500">
                        <a:solidFill>
                          <a:srgbClr val="4B324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200"/>
                        <a:buFont typeface="Arial"/>
                        <a:buNone/>
                      </a:pPr>
                      <a:r>
                        <a:rPr b="1" lang="en-GB" sz="1500" u="none" cap="none" strike="noStrike">
                          <a:solidFill>
                            <a:srgbClr val="4B3241"/>
                          </a:solidFill>
                          <a:latin typeface="Montserrat"/>
                          <a:ea typeface="Montserrat"/>
                          <a:cs typeface="Montserrat"/>
                          <a:sym typeface="Montserrat"/>
                        </a:rPr>
                        <a:t>Dip their feet into the bowl of water</a:t>
                      </a:r>
                      <a:r>
                        <a:rPr b="1" lang="en-GB" sz="1500">
                          <a:solidFill>
                            <a:srgbClr val="4B3241"/>
                          </a:solidFill>
                          <a:latin typeface="Montserrat"/>
                          <a:ea typeface="Montserrat"/>
                          <a:cs typeface="Montserrat"/>
                          <a:sym typeface="Montserrat"/>
                        </a:rPr>
                        <a:t>.</a:t>
                      </a:r>
                      <a:endParaRPr b="1" sz="1500" u="none"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300"/>
                        <a:buFont typeface="Arial"/>
                        <a:buNone/>
                      </a:pPr>
                      <a:r>
                        <a:rPr lang="en-GB">
                          <a:solidFill>
                            <a:srgbClr val="4B3241"/>
                          </a:solidFill>
                          <a:latin typeface="Montserrat"/>
                          <a:ea typeface="Montserrat"/>
                          <a:cs typeface="Montserrat"/>
                          <a:sym typeface="Montserrat"/>
                        </a:rPr>
                        <a:t>Your child’s rain jacket,</a:t>
                      </a:r>
                      <a:endParaRPr>
                        <a:solidFill>
                          <a:srgbClr val="4B3241"/>
                        </a:solidFill>
                        <a:latin typeface="Montserrat"/>
                        <a:ea typeface="Montserrat"/>
                        <a:cs typeface="Montserrat"/>
                        <a:sym typeface="Montserrat"/>
                      </a:endParaRPr>
                    </a:p>
                    <a:p>
                      <a:pPr indent="0" lvl="0" marL="0" rtl="0" algn="l">
                        <a:spcBef>
                          <a:spcPts val="0"/>
                        </a:spcBef>
                        <a:spcAft>
                          <a:spcPts val="0"/>
                        </a:spcAft>
                        <a:buClr>
                          <a:srgbClr val="000000"/>
                        </a:buClr>
                        <a:buSzPts val="1300"/>
                        <a:buFont typeface="Arial"/>
                        <a:buNone/>
                      </a:pPr>
                      <a:r>
                        <a:rPr lang="en-GB">
                          <a:solidFill>
                            <a:srgbClr val="4B3241"/>
                          </a:solidFill>
                          <a:latin typeface="Montserrat"/>
                          <a:ea typeface="Montserrat"/>
                          <a:cs typeface="Montserrat"/>
                          <a:sym typeface="Montserrat"/>
                        </a:rPr>
                        <a:t>Water spray,</a:t>
                      </a:r>
                      <a:endParaRPr>
                        <a:solidFill>
                          <a:srgbClr val="4B3241"/>
                        </a:solidFill>
                        <a:latin typeface="Montserrat"/>
                        <a:ea typeface="Montserrat"/>
                        <a:cs typeface="Montserrat"/>
                        <a:sym typeface="Montserrat"/>
                      </a:endParaRPr>
                    </a:p>
                    <a:p>
                      <a:pPr indent="0" lvl="0" marL="0" rtl="0" algn="l">
                        <a:spcBef>
                          <a:spcPts val="0"/>
                        </a:spcBef>
                        <a:spcAft>
                          <a:spcPts val="0"/>
                        </a:spcAft>
                        <a:buClr>
                          <a:srgbClr val="000000"/>
                        </a:buClr>
                        <a:buSzPts val="1300"/>
                        <a:buFont typeface="Arial"/>
                        <a:buNone/>
                      </a:pPr>
                      <a:r>
                        <a:rPr lang="en-GB">
                          <a:solidFill>
                            <a:srgbClr val="4B3241"/>
                          </a:solidFill>
                          <a:latin typeface="Montserrat"/>
                          <a:ea typeface="Montserrat"/>
                          <a:cs typeface="Montserrat"/>
                          <a:sym typeface="Montserrat"/>
                        </a:rPr>
                        <a:t>A bowl of warm water</a:t>
                      </a:r>
                      <a:endParaRPr sz="1200" u="none"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n-GB" u="none" cap="none" strike="noStrike">
                          <a:solidFill>
                            <a:srgbClr val="4B3241"/>
                          </a:solidFill>
                          <a:latin typeface="Montserrat"/>
                          <a:ea typeface="Montserrat"/>
                          <a:cs typeface="Montserrat"/>
                          <a:sym typeface="Montserrat"/>
                        </a:rPr>
                        <a:t>‘It</a:t>
                      </a:r>
                      <a:r>
                        <a:rPr b="1" lang="en-GB">
                          <a:solidFill>
                            <a:srgbClr val="4B3241"/>
                          </a:solidFill>
                          <a:latin typeface="Montserrat"/>
                          <a:ea typeface="Montserrat"/>
                          <a:cs typeface="Montserrat"/>
                          <a:sym typeface="Montserrat"/>
                        </a:rPr>
                        <a:t>’</a:t>
                      </a:r>
                      <a:r>
                        <a:rPr b="1" lang="en-GB" u="none" cap="none" strike="noStrike">
                          <a:solidFill>
                            <a:srgbClr val="4B3241"/>
                          </a:solidFill>
                          <a:latin typeface="Montserrat"/>
                          <a:ea typeface="Montserrat"/>
                          <a:cs typeface="Montserrat"/>
                          <a:sym typeface="Montserrat"/>
                        </a:rPr>
                        <a:t>s raining’ </a:t>
                      </a:r>
                      <a:endParaRPr b="1">
                        <a:solidFill>
                          <a:srgbClr val="4B3241"/>
                        </a:solidFill>
                        <a:latin typeface="Montserrat"/>
                        <a:ea typeface="Montserrat"/>
                        <a:cs typeface="Montserrat"/>
                        <a:sym typeface="Montserrat"/>
                      </a:endParaRPr>
                    </a:p>
                    <a:p>
                      <a:pPr indent="0" lvl="0" marL="0" rtl="0" algn="ctr">
                        <a:spcBef>
                          <a:spcPts val="0"/>
                        </a:spcBef>
                        <a:spcAft>
                          <a:spcPts val="0"/>
                        </a:spcAft>
                        <a:buNone/>
                      </a:pPr>
                      <a:r>
                        <a:rPr lang="en-GB">
                          <a:solidFill>
                            <a:srgbClr val="4B3241"/>
                          </a:solidFill>
                          <a:latin typeface="Montserrat"/>
                          <a:ea typeface="Montserrat"/>
                          <a:cs typeface="Montserrat"/>
                          <a:sym typeface="Montserrat"/>
                        </a:rPr>
                        <a:t>See lyrics on slide 9. The support video is on slide 12 of the worksheet.</a:t>
                      </a:r>
                      <a:endParaRPr u="none"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2"/>
          <p:cNvSpPr txBox="1"/>
          <p:nvPr>
            <p:ph type="title"/>
          </p:nvPr>
        </p:nvSpPr>
        <p:spPr>
          <a:xfrm>
            <a:off x="458996" y="72398"/>
            <a:ext cx="8226000" cy="814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2200"/>
              <a:buNone/>
            </a:pPr>
            <a:r>
              <a:rPr lang="en-GB">
                <a:solidFill>
                  <a:schemeClr val="dk2"/>
                </a:solidFill>
              </a:rPr>
              <a:t>Tell the story: </a:t>
            </a:r>
            <a:endParaRPr>
              <a:solidFill>
                <a:schemeClr val="dk2"/>
              </a:solidFill>
            </a:endParaRPr>
          </a:p>
          <a:p>
            <a:pPr indent="0" lvl="0" marL="0" rtl="0" algn="l">
              <a:spcBef>
                <a:spcPts val="0"/>
              </a:spcBef>
              <a:spcAft>
                <a:spcPts val="0"/>
              </a:spcAft>
              <a:buSzPts val="2200"/>
              <a:buNone/>
            </a:pPr>
            <a:r>
              <a:rPr lang="en-GB">
                <a:solidFill>
                  <a:schemeClr val="dk2"/>
                </a:solidFill>
              </a:rPr>
              <a:t>I just forget! – Part 4</a:t>
            </a:r>
            <a:endParaRPr>
              <a:solidFill>
                <a:schemeClr val="dk2"/>
              </a:solidFill>
            </a:endParaRPr>
          </a:p>
        </p:txBody>
      </p:sp>
      <p:sp>
        <p:nvSpPr>
          <p:cNvPr id="195" name="Google Shape;195;p22"/>
          <p:cNvSpPr txBox="1"/>
          <p:nvPr>
            <p:ph idx="12" type="sldNum"/>
          </p:nvPr>
        </p:nvSpPr>
        <p:spPr>
          <a:xfrm>
            <a:off x="15501" y="4792675"/>
            <a:ext cx="949800" cy="184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fld id="{00000000-1234-1234-1234-123412341234}" type="slidenum">
              <a:rPr lang="en-GB">
                <a:solidFill>
                  <a:srgbClr val="4B3241"/>
                </a:solidFill>
              </a:rPr>
              <a:t>‹#›</a:t>
            </a:fld>
            <a:endParaRPr>
              <a:solidFill>
                <a:srgbClr val="4B3241"/>
              </a:solidFill>
            </a:endParaRPr>
          </a:p>
        </p:txBody>
      </p:sp>
      <p:graphicFrame>
        <p:nvGraphicFramePr>
          <p:cNvPr id="196" name="Google Shape;196;p22"/>
          <p:cNvGraphicFramePr/>
          <p:nvPr/>
        </p:nvGraphicFramePr>
        <p:xfrm>
          <a:off x="173791" y="847750"/>
          <a:ext cx="3000000" cy="3000000"/>
        </p:xfrm>
        <a:graphic>
          <a:graphicData uri="http://schemas.openxmlformats.org/drawingml/2006/table">
            <a:tbl>
              <a:tblPr>
                <a:noFill/>
                <a:tableStyleId>{E7110D6F-DB5B-4663-9A4F-BE918909B353}</a:tableStyleId>
              </a:tblPr>
              <a:tblGrid>
                <a:gridCol w="2178900"/>
                <a:gridCol w="2989450"/>
                <a:gridCol w="1828750"/>
                <a:gridCol w="1789200"/>
              </a:tblGrid>
              <a:tr h="340150">
                <a:tc>
                  <a:txBody>
                    <a:bodyPr/>
                    <a:lstStyle/>
                    <a:p>
                      <a:pPr indent="0" lvl="0" marL="0" marR="0" rtl="0" algn="ctr">
                        <a:lnSpc>
                          <a:spcPct val="100000"/>
                        </a:lnSpc>
                        <a:spcBef>
                          <a:spcPts val="0"/>
                        </a:spcBef>
                        <a:spcAft>
                          <a:spcPts val="0"/>
                        </a:spcAft>
                        <a:buClr>
                          <a:srgbClr val="000000"/>
                        </a:buClr>
                        <a:buSzPts val="1100"/>
                        <a:buFont typeface="Arial"/>
                        <a:buNone/>
                      </a:pPr>
                      <a:r>
                        <a:rPr lang="en-GB" sz="1600" u="sng" cap="none" strike="noStrike">
                          <a:solidFill>
                            <a:srgbClr val="4B3241"/>
                          </a:solidFill>
                          <a:latin typeface="Montserrat"/>
                          <a:ea typeface="Montserrat"/>
                          <a:cs typeface="Montserrat"/>
                          <a:sym typeface="Montserrat"/>
                        </a:rPr>
                        <a:t>Story</a:t>
                      </a:r>
                      <a:endParaRPr sz="1600" u="sng"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GB" sz="1600" u="sng" cap="none" strike="noStrike">
                          <a:solidFill>
                            <a:srgbClr val="4B3241"/>
                          </a:solidFill>
                          <a:latin typeface="Montserrat"/>
                          <a:ea typeface="Montserrat"/>
                          <a:cs typeface="Montserrat"/>
                          <a:sym typeface="Montserrat"/>
                        </a:rPr>
                        <a:t>Actions or props</a:t>
                      </a:r>
                      <a:endParaRPr sz="1600" u="sng"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GB" sz="1600" u="sng" cap="none" strike="noStrike">
                          <a:solidFill>
                            <a:srgbClr val="4B3241"/>
                          </a:solidFill>
                          <a:latin typeface="Montserrat"/>
                          <a:ea typeface="Montserrat"/>
                          <a:cs typeface="Montserrat"/>
                          <a:sym typeface="Montserrat"/>
                        </a:rPr>
                        <a:t>Props</a:t>
                      </a:r>
                      <a:endParaRPr sz="1600" u="sng"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GB" sz="1600" u="sng" cap="none" strike="noStrike">
                          <a:solidFill>
                            <a:srgbClr val="4B3241"/>
                          </a:solidFill>
                          <a:latin typeface="Montserrat"/>
                          <a:ea typeface="Montserrat"/>
                          <a:cs typeface="Montserrat"/>
                          <a:sym typeface="Montserrat"/>
                        </a:rPr>
                        <a:t>Song</a:t>
                      </a:r>
                      <a:endParaRPr sz="1600" u="sng"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r>
              <a:tr h="974400">
                <a:tc>
                  <a:txBody>
                    <a:bodyPr/>
                    <a:lstStyle/>
                    <a:p>
                      <a:pPr indent="0" lvl="0" marL="0" marR="0" rtl="0" algn="l">
                        <a:lnSpc>
                          <a:spcPct val="100000"/>
                        </a:lnSpc>
                        <a:spcBef>
                          <a:spcPts val="0"/>
                        </a:spcBef>
                        <a:spcAft>
                          <a:spcPts val="0"/>
                        </a:spcAft>
                        <a:buClr>
                          <a:srgbClr val="000000"/>
                        </a:buClr>
                        <a:buSzPts val="1200"/>
                        <a:buFont typeface="Arial"/>
                        <a:buNone/>
                      </a:pPr>
                      <a:r>
                        <a:rPr b="1" lang="en-GB" u="none" cap="none" strike="noStrike">
                          <a:solidFill>
                            <a:srgbClr val="4B3241"/>
                          </a:solidFill>
                          <a:latin typeface="Montserrat"/>
                          <a:ea typeface="Montserrat"/>
                          <a:cs typeface="Montserrat"/>
                          <a:sym typeface="Montserrat"/>
                        </a:rPr>
                        <a:t>Uh oh, I forgot to bring in the newspaper and the puppy got there first. </a:t>
                      </a:r>
                      <a:endParaRPr b="1" u="none"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u="none" cap="none" strike="noStrike">
                          <a:solidFill>
                            <a:srgbClr val="4B3241"/>
                          </a:solidFill>
                          <a:latin typeface="Montserrat"/>
                          <a:ea typeface="Montserrat"/>
                          <a:cs typeface="Montserrat"/>
                          <a:sym typeface="Montserrat"/>
                        </a:rPr>
                        <a:t>Tear newspaper into shreds.</a:t>
                      </a:r>
                      <a:endParaRPr b="1">
                        <a:solidFill>
                          <a:srgbClr val="4B324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200"/>
                        <a:buFont typeface="Arial"/>
                        <a:buNone/>
                      </a:pPr>
                      <a:r>
                        <a:t/>
                      </a:r>
                      <a:endParaRPr b="1" u="none"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GB">
                          <a:solidFill>
                            <a:srgbClr val="4B3241"/>
                          </a:solidFill>
                          <a:latin typeface="Montserrat"/>
                          <a:ea typeface="Montserrat"/>
                          <a:cs typeface="Montserrat"/>
                          <a:sym typeface="Montserrat"/>
                        </a:rPr>
                        <a:t>A newspaper / paper</a:t>
                      </a:r>
                      <a:endParaRPr u="none" cap="none" strike="noStrike">
                        <a:solidFill>
                          <a:srgbClr val="4B324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200"/>
                        <a:buFont typeface="Arial"/>
                        <a:buNone/>
                      </a:pPr>
                      <a:r>
                        <a:t/>
                      </a:r>
                      <a:endParaRPr u="none"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r>
              <a:tr h="1348600">
                <a:tc>
                  <a:txBody>
                    <a:bodyPr/>
                    <a:lstStyle/>
                    <a:p>
                      <a:pPr indent="0" lvl="0" marL="0" marR="0" rtl="0" algn="l">
                        <a:lnSpc>
                          <a:spcPct val="100000"/>
                        </a:lnSpc>
                        <a:spcBef>
                          <a:spcPts val="0"/>
                        </a:spcBef>
                        <a:spcAft>
                          <a:spcPts val="0"/>
                        </a:spcAft>
                        <a:buClr>
                          <a:srgbClr val="000000"/>
                        </a:buClr>
                        <a:buSzPts val="1200"/>
                        <a:buFont typeface="Arial"/>
                        <a:buNone/>
                      </a:pPr>
                      <a:r>
                        <a:rPr b="1" lang="en-GB" u="none" cap="none" strike="noStrike">
                          <a:solidFill>
                            <a:srgbClr val="4B3241"/>
                          </a:solidFill>
                          <a:latin typeface="Montserrat"/>
                          <a:ea typeface="Montserrat"/>
                          <a:cs typeface="Montserrat"/>
                          <a:sym typeface="Montserrat"/>
                        </a:rPr>
                        <a:t>Before I </a:t>
                      </a:r>
                      <a:r>
                        <a:rPr b="1" lang="en-GB">
                          <a:solidFill>
                            <a:srgbClr val="4B3241"/>
                          </a:solidFill>
                          <a:latin typeface="Montserrat"/>
                          <a:ea typeface="Montserrat"/>
                          <a:cs typeface="Montserrat"/>
                          <a:sym typeface="Montserrat"/>
                        </a:rPr>
                        <a:t>went</a:t>
                      </a:r>
                      <a:r>
                        <a:rPr b="1" lang="en-GB" u="none" cap="none" strike="noStrike">
                          <a:solidFill>
                            <a:srgbClr val="4B3241"/>
                          </a:solidFill>
                          <a:latin typeface="Montserrat"/>
                          <a:ea typeface="Montserrat"/>
                          <a:cs typeface="Montserrat"/>
                          <a:sym typeface="Montserrat"/>
                        </a:rPr>
                        <a:t> to bed I remembered to have a bath…. But I forgot to put my toys away! </a:t>
                      </a:r>
                      <a:endParaRPr b="1" u="none"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u="none" cap="none" strike="noStrike">
                          <a:solidFill>
                            <a:srgbClr val="4B3241"/>
                          </a:solidFill>
                          <a:latin typeface="Montserrat"/>
                          <a:ea typeface="Montserrat"/>
                          <a:cs typeface="Montserrat"/>
                          <a:sym typeface="Montserrat"/>
                        </a:rPr>
                        <a:t>Explore bubbles in bowl of water.</a:t>
                      </a:r>
                      <a:endParaRPr b="1" u="none" cap="none" strike="noStrike">
                        <a:solidFill>
                          <a:srgbClr val="4B324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200"/>
                        <a:buFont typeface="Arial"/>
                        <a:buNone/>
                      </a:pPr>
                      <a:r>
                        <a:rPr b="1" lang="en-GB" u="none" cap="none" strike="noStrike">
                          <a:solidFill>
                            <a:srgbClr val="4B3241"/>
                          </a:solidFill>
                          <a:latin typeface="Montserrat"/>
                          <a:ea typeface="Montserrat"/>
                          <a:cs typeface="Montserrat"/>
                          <a:sym typeface="Montserrat"/>
                        </a:rPr>
                        <a:t>Encourage your child to pick up toys and put them into a box. Turn it into a game by throwing them.  </a:t>
                      </a:r>
                      <a:endParaRPr b="1" u="none"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GB">
                          <a:solidFill>
                            <a:srgbClr val="4B3241"/>
                          </a:solidFill>
                          <a:latin typeface="Montserrat"/>
                          <a:ea typeface="Montserrat"/>
                          <a:cs typeface="Montserrat"/>
                          <a:sym typeface="Montserrat"/>
                        </a:rPr>
                        <a:t>A washing up bowl with soapy warm water,</a:t>
                      </a:r>
                      <a:endParaRPr>
                        <a:solidFill>
                          <a:srgbClr val="4B324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200"/>
                        <a:buFont typeface="Arial"/>
                        <a:buNone/>
                      </a:pPr>
                      <a:r>
                        <a:rPr lang="en-GB">
                          <a:solidFill>
                            <a:srgbClr val="4B3241"/>
                          </a:solidFill>
                          <a:latin typeface="Montserrat"/>
                          <a:ea typeface="Montserrat"/>
                          <a:cs typeface="Montserrat"/>
                          <a:sym typeface="Montserrat"/>
                        </a:rPr>
                        <a:t>A toy box / designated toy area,</a:t>
                      </a:r>
                      <a:endParaRPr>
                        <a:solidFill>
                          <a:srgbClr val="4B324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200"/>
                        <a:buFont typeface="Arial"/>
                        <a:buNone/>
                      </a:pPr>
                      <a:r>
                        <a:rPr lang="en-GB">
                          <a:solidFill>
                            <a:srgbClr val="4B3241"/>
                          </a:solidFill>
                          <a:latin typeface="Montserrat"/>
                          <a:ea typeface="Montserrat"/>
                          <a:cs typeface="Montserrat"/>
                          <a:sym typeface="Montserrat"/>
                        </a:rPr>
                        <a:t>Some toys</a:t>
                      </a:r>
                      <a:endParaRPr u="none"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r>
              <a:tr h="1188350">
                <a:tc>
                  <a:txBody>
                    <a:bodyPr/>
                    <a:lstStyle/>
                    <a:p>
                      <a:pPr indent="0" lvl="0" marL="0" marR="0" rtl="0" algn="l">
                        <a:lnSpc>
                          <a:spcPct val="100000"/>
                        </a:lnSpc>
                        <a:spcBef>
                          <a:spcPts val="0"/>
                        </a:spcBef>
                        <a:spcAft>
                          <a:spcPts val="0"/>
                        </a:spcAft>
                        <a:buClr>
                          <a:srgbClr val="000000"/>
                        </a:buClr>
                        <a:buSzPts val="1200"/>
                        <a:buFont typeface="Arial"/>
                        <a:buNone/>
                      </a:pPr>
                      <a:r>
                        <a:rPr b="1" lang="en-GB" u="none" cap="none" strike="noStrike">
                          <a:solidFill>
                            <a:srgbClr val="4B3241"/>
                          </a:solidFill>
                          <a:latin typeface="Montserrat"/>
                          <a:ea typeface="Montserrat"/>
                          <a:cs typeface="Montserrat"/>
                          <a:sym typeface="Montserrat"/>
                        </a:rPr>
                        <a:t>When it comes to household chores – sometimes I remember and sometimes I forget. </a:t>
                      </a:r>
                      <a:endParaRPr b="1" u="none"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u="none" cap="none" strike="noStrike">
                          <a:solidFill>
                            <a:srgbClr val="4B3241"/>
                          </a:solidFill>
                          <a:latin typeface="Montserrat"/>
                          <a:ea typeface="Montserrat"/>
                          <a:cs typeface="Montserrat"/>
                          <a:sym typeface="Montserrat"/>
                        </a:rPr>
                        <a:t>Choose any sensory experience from the story to repeat or just sing the song! </a:t>
                      </a:r>
                      <a:endParaRPr b="1" u="none"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200"/>
                        <a:buFont typeface="Arial"/>
                        <a:buNone/>
                      </a:pPr>
                      <a:r>
                        <a:rPr b="1" lang="en-GB">
                          <a:solidFill>
                            <a:srgbClr val="4B3241"/>
                          </a:solidFill>
                          <a:latin typeface="Montserrat"/>
                          <a:ea typeface="Montserrat"/>
                          <a:cs typeface="Montserrat"/>
                          <a:sym typeface="Montserrat"/>
                        </a:rPr>
                        <a:t>‘I just forget’</a:t>
                      </a:r>
                      <a:endParaRPr sz="1200">
                        <a:solidFill>
                          <a:srgbClr val="4B3241"/>
                        </a:solidFill>
                        <a:latin typeface="Montserrat"/>
                        <a:ea typeface="Montserrat"/>
                        <a:cs typeface="Montserrat"/>
                        <a:sym typeface="Montserrat"/>
                      </a:endParaRPr>
                    </a:p>
                    <a:p>
                      <a:pPr indent="0" lvl="0" marL="0" rtl="0" algn="ctr">
                        <a:spcBef>
                          <a:spcPts val="0"/>
                        </a:spcBef>
                        <a:spcAft>
                          <a:spcPts val="0"/>
                        </a:spcAft>
                        <a:buNone/>
                      </a:pPr>
                      <a:r>
                        <a:rPr lang="en-GB">
                          <a:solidFill>
                            <a:srgbClr val="4B3241"/>
                          </a:solidFill>
                          <a:latin typeface="Montserrat"/>
                          <a:ea typeface="Montserrat"/>
                          <a:cs typeface="Montserrat"/>
                          <a:sym typeface="Montserrat"/>
                        </a:rPr>
                        <a:t>See lyrics on slide 8. The support video is on slide 12 of the worksheet.</a:t>
                      </a:r>
                      <a:endParaRPr sz="1200">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3"/>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Home management</a:t>
            </a:r>
            <a:br>
              <a:rPr lang="en-GB">
                <a:solidFill>
                  <a:schemeClr val="dk2"/>
                </a:solidFill>
              </a:rPr>
            </a:br>
            <a:endParaRPr>
              <a:solidFill>
                <a:schemeClr val="dk2"/>
              </a:solidFill>
            </a:endParaRPr>
          </a:p>
        </p:txBody>
      </p:sp>
      <p:sp>
        <p:nvSpPr>
          <p:cNvPr id="202" name="Google Shape;202;p23"/>
          <p:cNvSpPr txBox="1"/>
          <p:nvPr>
            <p:ph idx="1" type="body"/>
          </p:nvPr>
        </p:nvSpPr>
        <p:spPr>
          <a:xfrm>
            <a:off x="453200" y="971725"/>
            <a:ext cx="8231700" cy="4053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1000"/>
              </a:spcAft>
              <a:buSzPts val="1600"/>
              <a:buNone/>
            </a:pPr>
            <a:r>
              <a:rPr lang="en-GB"/>
              <a:t>Sensory story: I just forget!</a:t>
            </a:r>
            <a:endParaRPr/>
          </a:p>
        </p:txBody>
      </p:sp>
      <p:sp>
        <p:nvSpPr>
          <p:cNvPr id="203" name="Google Shape;203;p23"/>
          <p:cNvSpPr txBox="1"/>
          <p:nvPr>
            <p:ph idx="2" type="subTitle"/>
          </p:nvPr>
        </p:nvSpPr>
        <p:spPr>
          <a:xfrm>
            <a:off x="498275" y="1424925"/>
            <a:ext cx="2585400" cy="453300"/>
          </a:xfrm>
          <a:prstGeom prst="rect">
            <a:avLst/>
          </a:prstGeom>
          <a:noFill/>
          <a:ln cap="flat" cmpd="sng" w="9525">
            <a:solidFill>
              <a:srgbClr val="4B3241"/>
            </a:solidFill>
            <a:prstDash val="solid"/>
            <a:round/>
            <a:headEnd len="sm" w="sm" type="none"/>
            <a:tailEnd len="sm" w="sm" type="none"/>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solidFill>
                  <a:srgbClr val="4B3241"/>
                </a:solidFill>
              </a:rPr>
              <a:t>Make it easier</a:t>
            </a:r>
            <a:endParaRPr>
              <a:solidFill>
                <a:srgbClr val="4B3241"/>
              </a:solidFill>
            </a:endParaRPr>
          </a:p>
        </p:txBody>
      </p:sp>
      <p:sp>
        <p:nvSpPr>
          <p:cNvPr id="204" name="Google Shape;204;p23"/>
          <p:cNvSpPr txBox="1"/>
          <p:nvPr>
            <p:ph idx="3" type="body"/>
          </p:nvPr>
        </p:nvSpPr>
        <p:spPr>
          <a:xfrm>
            <a:off x="498275" y="1966725"/>
            <a:ext cx="2585400" cy="28887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p>
            <a:pPr indent="0" lvl="0" marL="0" rtl="0" algn="l">
              <a:lnSpc>
                <a:spcPct val="100000"/>
              </a:lnSpc>
              <a:spcBef>
                <a:spcPts val="0"/>
              </a:spcBef>
              <a:spcAft>
                <a:spcPts val="0"/>
              </a:spcAft>
              <a:buNone/>
            </a:pPr>
            <a:r>
              <a:rPr lang="en-GB" sz="1400" u="sng">
                <a:solidFill>
                  <a:srgbClr val="000000"/>
                </a:solidFill>
              </a:rPr>
              <a:t>Split up the story:</a:t>
            </a:r>
            <a:endParaRPr sz="1400" u="sng">
              <a:solidFill>
                <a:srgbClr val="000000"/>
              </a:solidFill>
            </a:endParaRPr>
          </a:p>
          <a:p>
            <a:pPr indent="0" lvl="0" marL="0" rtl="0" algn="l">
              <a:lnSpc>
                <a:spcPct val="100000"/>
              </a:lnSpc>
              <a:spcBef>
                <a:spcPts val="0"/>
              </a:spcBef>
              <a:spcAft>
                <a:spcPts val="0"/>
              </a:spcAft>
              <a:buNone/>
            </a:pPr>
            <a:r>
              <a:rPr lang="en-GB" sz="1400">
                <a:solidFill>
                  <a:srgbClr val="000000"/>
                </a:solidFill>
              </a:rPr>
              <a:t>Reduce the amount of sections included when you tell the story, whether it’s only one or two sections, to explore in more depth.</a:t>
            </a:r>
            <a:endParaRPr sz="1400">
              <a:solidFill>
                <a:srgbClr val="000000"/>
              </a:solidFill>
            </a:endParaRPr>
          </a:p>
        </p:txBody>
      </p:sp>
      <p:sp>
        <p:nvSpPr>
          <p:cNvPr id="205" name="Google Shape;205;p23"/>
          <p:cNvSpPr txBox="1"/>
          <p:nvPr>
            <p:ph idx="4" type="subTitle"/>
          </p:nvPr>
        </p:nvSpPr>
        <p:spPr>
          <a:xfrm>
            <a:off x="3279300" y="1424925"/>
            <a:ext cx="2585400" cy="453300"/>
          </a:xfrm>
          <a:prstGeom prst="rect">
            <a:avLst/>
          </a:prstGeom>
          <a:noFill/>
          <a:ln cap="flat" cmpd="sng" w="9525">
            <a:solidFill>
              <a:srgbClr val="4B3241"/>
            </a:solidFill>
            <a:prstDash val="solid"/>
            <a:round/>
            <a:headEnd len="sm" w="sm" type="none"/>
            <a:tailEnd len="sm" w="sm" type="none"/>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solidFill>
                  <a:srgbClr val="4B3241"/>
                </a:solidFill>
              </a:rPr>
              <a:t>Make it harder</a:t>
            </a:r>
            <a:endParaRPr>
              <a:solidFill>
                <a:srgbClr val="4B3241"/>
              </a:solidFill>
            </a:endParaRPr>
          </a:p>
        </p:txBody>
      </p:sp>
      <p:sp>
        <p:nvSpPr>
          <p:cNvPr id="206" name="Google Shape;206;p23"/>
          <p:cNvSpPr txBox="1"/>
          <p:nvPr>
            <p:ph idx="5" type="body"/>
          </p:nvPr>
        </p:nvSpPr>
        <p:spPr>
          <a:xfrm>
            <a:off x="3279300" y="1966725"/>
            <a:ext cx="2585400" cy="28887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p>
            <a:pPr indent="0" lvl="0" marL="0" rtl="0" algn="l">
              <a:lnSpc>
                <a:spcPct val="100000"/>
              </a:lnSpc>
              <a:spcBef>
                <a:spcPts val="0"/>
              </a:spcBef>
              <a:spcAft>
                <a:spcPts val="0"/>
              </a:spcAft>
              <a:buNone/>
            </a:pPr>
            <a:r>
              <a:rPr lang="en-GB" sz="1400" u="sng">
                <a:solidFill>
                  <a:srgbClr val="000000"/>
                </a:solidFill>
              </a:rPr>
              <a:t>Help with chores:</a:t>
            </a:r>
            <a:endParaRPr sz="1400" u="sng">
              <a:solidFill>
                <a:srgbClr val="000000"/>
              </a:solidFill>
            </a:endParaRPr>
          </a:p>
          <a:p>
            <a:pPr indent="0" lvl="0" marL="0" rtl="0" algn="l">
              <a:lnSpc>
                <a:spcPct val="100000"/>
              </a:lnSpc>
              <a:spcBef>
                <a:spcPts val="0"/>
              </a:spcBef>
              <a:spcAft>
                <a:spcPts val="0"/>
              </a:spcAft>
              <a:buNone/>
            </a:pPr>
            <a:r>
              <a:rPr lang="en-GB" sz="1400">
                <a:solidFill>
                  <a:srgbClr val="000000"/>
                </a:solidFill>
              </a:rPr>
              <a:t>Learners could have a moment everyday helping with one of the chores in the story, and you could see how they develop over the term.</a:t>
            </a:r>
            <a:endParaRPr sz="1400">
              <a:solidFill>
                <a:srgbClr val="000000"/>
              </a:solidFill>
            </a:endParaRPr>
          </a:p>
          <a:p>
            <a:pPr indent="0" lvl="0" marL="0" rtl="0" algn="l">
              <a:lnSpc>
                <a:spcPct val="100000"/>
              </a:lnSpc>
              <a:spcBef>
                <a:spcPts val="0"/>
              </a:spcBef>
              <a:spcAft>
                <a:spcPts val="0"/>
              </a:spcAft>
              <a:buNone/>
            </a:pPr>
            <a:r>
              <a:t/>
            </a:r>
            <a:endParaRPr sz="1400">
              <a:solidFill>
                <a:srgbClr val="000000"/>
              </a:solidFill>
            </a:endParaRPr>
          </a:p>
        </p:txBody>
      </p:sp>
      <p:sp>
        <p:nvSpPr>
          <p:cNvPr id="207" name="Google Shape;207;p23"/>
          <p:cNvSpPr txBox="1"/>
          <p:nvPr>
            <p:ph idx="6" type="subTitle"/>
          </p:nvPr>
        </p:nvSpPr>
        <p:spPr>
          <a:xfrm>
            <a:off x="6060325" y="1424925"/>
            <a:ext cx="2585400" cy="453300"/>
          </a:xfrm>
          <a:prstGeom prst="rect">
            <a:avLst/>
          </a:prstGeom>
          <a:noFill/>
          <a:ln cap="flat" cmpd="sng" w="9525">
            <a:solidFill>
              <a:srgbClr val="4B3241"/>
            </a:solidFill>
            <a:prstDash val="solid"/>
            <a:round/>
            <a:headEnd len="sm" w="sm" type="none"/>
            <a:tailEnd len="sm" w="sm" type="none"/>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solidFill>
                  <a:srgbClr val="4B3241"/>
                </a:solidFill>
              </a:rPr>
              <a:t>More ideas</a:t>
            </a:r>
            <a:endParaRPr>
              <a:solidFill>
                <a:srgbClr val="4B3241"/>
              </a:solidFill>
            </a:endParaRPr>
          </a:p>
        </p:txBody>
      </p:sp>
      <p:sp>
        <p:nvSpPr>
          <p:cNvPr id="208" name="Google Shape;208;p23"/>
          <p:cNvSpPr txBox="1"/>
          <p:nvPr>
            <p:ph idx="7" type="body"/>
          </p:nvPr>
        </p:nvSpPr>
        <p:spPr>
          <a:xfrm>
            <a:off x="6060325" y="1966675"/>
            <a:ext cx="2585400" cy="28887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p>
            <a:pPr indent="0" lvl="0" marL="0" rtl="0" algn="l">
              <a:lnSpc>
                <a:spcPct val="100000"/>
              </a:lnSpc>
              <a:spcBef>
                <a:spcPts val="0"/>
              </a:spcBef>
              <a:spcAft>
                <a:spcPts val="0"/>
              </a:spcAft>
              <a:buNone/>
            </a:pPr>
            <a:r>
              <a:rPr lang="en-GB" sz="1400" u="sng">
                <a:solidFill>
                  <a:srgbClr val="000000"/>
                </a:solidFill>
              </a:rPr>
              <a:t>Memory game:</a:t>
            </a:r>
            <a:endParaRPr sz="1400" u="sng">
              <a:solidFill>
                <a:srgbClr val="000000"/>
              </a:solidFill>
            </a:endParaRPr>
          </a:p>
          <a:p>
            <a:pPr indent="0" lvl="0" marL="0" rtl="0" algn="l">
              <a:lnSpc>
                <a:spcPct val="100000"/>
              </a:lnSpc>
              <a:spcBef>
                <a:spcPts val="0"/>
              </a:spcBef>
              <a:spcAft>
                <a:spcPts val="0"/>
              </a:spcAft>
              <a:buNone/>
            </a:pPr>
            <a:r>
              <a:rPr lang="en-GB" sz="1400">
                <a:solidFill>
                  <a:srgbClr val="000000"/>
                </a:solidFill>
              </a:rPr>
              <a:t>You could have pictures of the different objects, turn them upside-down and see if your learner can tell you with their specific communication method where the object is. You could also do this in exactly the same way with the actual object before you hide it behind a cloth or blanket.</a:t>
            </a:r>
            <a:endParaRPr sz="1400">
              <a:solidFill>
                <a:srgbClr val="000000"/>
              </a:solidFill>
            </a:endParaRPr>
          </a:p>
          <a:p>
            <a:pPr indent="0" lvl="0" marL="0" rtl="0" algn="l">
              <a:lnSpc>
                <a:spcPct val="100000"/>
              </a:lnSpc>
              <a:spcBef>
                <a:spcPts val="0"/>
              </a:spcBef>
              <a:spcAft>
                <a:spcPts val="0"/>
              </a:spcAft>
              <a:buNone/>
            </a:pPr>
            <a:r>
              <a:t/>
            </a:r>
            <a:endParaRPr sz="1400">
              <a:solidFill>
                <a:srgbClr val="000000"/>
              </a:solidFill>
            </a:endParaRPr>
          </a:p>
        </p:txBody>
      </p:sp>
      <p:sp>
        <p:nvSpPr>
          <p:cNvPr id="209" name="Google Shape;209;p23"/>
          <p:cNvSpPr txBox="1"/>
          <p:nvPr>
            <p:ph idx="12" type="sldNum"/>
          </p:nvPr>
        </p:nvSpPr>
        <p:spPr>
          <a:xfrm>
            <a:off x="3065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solidFill>
                  <a:srgbClr val="4B3241"/>
                </a:solidFill>
              </a:rPr>
              <a:t>‹#›</a:t>
            </a:fld>
            <a:endParaRPr>
              <a:solidFill>
                <a:srgbClr val="4B324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4"/>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215" name="Google Shape;215;p24"/>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Further learning with Oak National</a:t>
            </a:r>
            <a:endParaRPr>
              <a:solidFill>
                <a:schemeClr val="dk2"/>
              </a:solidFill>
            </a:endParaRPr>
          </a:p>
        </p:txBody>
      </p:sp>
      <p:sp>
        <p:nvSpPr>
          <p:cNvPr id="216" name="Google Shape;216;p24"/>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1600"/>
              <a:buNone/>
            </a:pPr>
            <a:r>
              <a:rPr lang="en-GB"/>
              <a:t>Early Development:</a:t>
            </a:r>
            <a:endParaRPr/>
          </a:p>
          <a:p>
            <a:pPr indent="0" lvl="0" marL="0" rtl="0" algn="l">
              <a:lnSpc>
                <a:spcPct val="130000"/>
              </a:lnSpc>
              <a:spcBef>
                <a:spcPts val="0"/>
              </a:spcBef>
              <a:spcAft>
                <a:spcPts val="0"/>
              </a:spcAft>
              <a:buSzPts val="1600"/>
              <a:buNone/>
            </a:pPr>
            <a:r>
              <a:t/>
            </a:r>
            <a:endParaRPr/>
          </a:p>
          <a:p>
            <a:pPr indent="-330200" lvl="0" marL="457200" rtl="0" algn="l">
              <a:lnSpc>
                <a:spcPct val="130000"/>
              </a:lnSpc>
              <a:spcBef>
                <a:spcPts val="0"/>
              </a:spcBef>
              <a:spcAft>
                <a:spcPts val="0"/>
              </a:spcAft>
              <a:buSzPts val="1600"/>
              <a:buChar char="●"/>
            </a:pPr>
            <a:r>
              <a:rPr lang="en-GB"/>
              <a:t>Independent Living</a:t>
            </a:r>
            <a:endParaRPr/>
          </a:p>
          <a:p>
            <a:pPr indent="-330200" lvl="0" marL="457200" rtl="0" algn="l">
              <a:lnSpc>
                <a:spcPct val="130000"/>
              </a:lnSpc>
              <a:spcBef>
                <a:spcPts val="0"/>
              </a:spcBef>
              <a:spcAft>
                <a:spcPts val="0"/>
              </a:spcAft>
              <a:buSzPts val="1600"/>
              <a:buChar char="●"/>
            </a:pPr>
            <a:r>
              <a:rPr lang="en-GB"/>
              <a:t>Communication and Language</a:t>
            </a:r>
            <a:endParaRPr/>
          </a:p>
          <a:p>
            <a:pPr indent="-330200" lvl="0" marL="457200" rtl="0" algn="l">
              <a:lnSpc>
                <a:spcPct val="130000"/>
              </a:lnSpc>
              <a:spcBef>
                <a:spcPts val="0"/>
              </a:spcBef>
              <a:spcAft>
                <a:spcPts val="0"/>
              </a:spcAft>
              <a:buSzPts val="1600"/>
              <a:buChar char="●"/>
            </a:pPr>
            <a:r>
              <a:rPr lang="en-GB"/>
              <a:t>Physical Development - Sensory Circuits</a:t>
            </a:r>
            <a:endParaRPr/>
          </a:p>
        </p:txBody>
      </p:sp>
      <p:sp>
        <p:nvSpPr>
          <p:cNvPr id="217" name="Google Shape;217;p24"/>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800"/>
              <a:buFont typeface="Arial"/>
              <a:buNone/>
            </a:pPr>
            <a:fld id="{00000000-1234-1234-1234-123412341234}" type="slidenum">
              <a:rPr lang="en-GB">
                <a:solidFill>
                  <a:srgbClr val="4B3241"/>
                </a:solidFill>
              </a:rPr>
              <a:t>‹#›</a:t>
            </a:fld>
            <a:endParaRPr>
              <a:solidFill>
                <a:srgbClr val="4B324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1"/>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67" name="Google Shape;67;p11"/>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Teacher notes: ‘I just forget!’</a:t>
            </a:r>
            <a:endParaRPr>
              <a:solidFill>
                <a:schemeClr val="dk2"/>
              </a:solidFill>
            </a:endParaRPr>
          </a:p>
          <a:p>
            <a:pPr indent="0" lvl="0" marL="0" rtl="0" algn="l">
              <a:lnSpc>
                <a:spcPct val="115000"/>
              </a:lnSpc>
              <a:spcBef>
                <a:spcPts val="0"/>
              </a:spcBef>
              <a:spcAft>
                <a:spcPts val="0"/>
              </a:spcAft>
              <a:buSzPts val="2200"/>
              <a:buNone/>
            </a:pPr>
            <a:r>
              <a:t/>
            </a:r>
            <a:endParaRPr>
              <a:solidFill>
                <a:schemeClr val="dk2"/>
              </a:solidFill>
            </a:endParaRPr>
          </a:p>
        </p:txBody>
      </p:sp>
      <p:sp>
        <p:nvSpPr>
          <p:cNvPr id="68" name="Google Shape;68;p11"/>
          <p:cNvSpPr txBox="1"/>
          <p:nvPr>
            <p:ph idx="1" type="body"/>
          </p:nvPr>
        </p:nvSpPr>
        <p:spPr>
          <a:xfrm>
            <a:off x="468400" y="998996"/>
            <a:ext cx="8226000" cy="3355175"/>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1600"/>
              <a:buNone/>
            </a:pPr>
            <a:r>
              <a:rPr lang="en-GB"/>
              <a:t>Learning intention: To engage in a sensory story about household chores and develop a greater awareness of these chores using different senses.</a:t>
            </a:r>
            <a:endParaRPr/>
          </a:p>
          <a:p>
            <a:pPr indent="0" lvl="0" marL="0" rtl="0" algn="l">
              <a:lnSpc>
                <a:spcPct val="130000"/>
              </a:lnSpc>
              <a:spcBef>
                <a:spcPts val="0"/>
              </a:spcBef>
              <a:spcAft>
                <a:spcPts val="0"/>
              </a:spcAft>
              <a:buSzPts val="1600"/>
              <a:buNone/>
            </a:pPr>
            <a:r>
              <a:t/>
            </a:r>
            <a:endParaRPr/>
          </a:p>
          <a:p>
            <a:pPr indent="-330200" lvl="0" marL="457200" rtl="0" algn="l">
              <a:spcBef>
                <a:spcPts val="0"/>
              </a:spcBef>
              <a:spcAft>
                <a:spcPts val="0"/>
              </a:spcAft>
              <a:buSzPts val="1600"/>
              <a:buAutoNum type="arabicPeriod"/>
            </a:pPr>
            <a:r>
              <a:rPr lang="en-GB"/>
              <a:t>Get the items for the story ready in advance.  </a:t>
            </a:r>
            <a:endParaRPr/>
          </a:p>
          <a:p>
            <a:pPr indent="-330200" lvl="1" marL="914400" rtl="0" algn="l">
              <a:spcBef>
                <a:spcPts val="0"/>
              </a:spcBef>
              <a:spcAft>
                <a:spcPts val="0"/>
              </a:spcAft>
              <a:buSzPts val="1600"/>
              <a:buChar char="–"/>
            </a:pPr>
            <a:r>
              <a:rPr lang="en-GB"/>
              <a:t>If you don’t have a particular prop or object feel free to use something different.</a:t>
            </a:r>
            <a:endParaRPr/>
          </a:p>
          <a:p>
            <a:pPr indent="-330200" lvl="0" marL="457200" rtl="0" algn="l">
              <a:spcBef>
                <a:spcPts val="0"/>
              </a:spcBef>
              <a:spcAft>
                <a:spcPts val="0"/>
              </a:spcAft>
              <a:buSzPts val="1600"/>
              <a:buAutoNum type="arabicPeriod"/>
            </a:pPr>
            <a:r>
              <a:rPr lang="en-GB"/>
              <a:t>Tell the story.  </a:t>
            </a:r>
            <a:endParaRPr/>
          </a:p>
          <a:p>
            <a:pPr indent="-330200" lvl="1" marL="914400" rtl="0" algn="l">
              <a:spcBef>
                <a:spcPts val="0"/>
              </a:spcBef>
              <a:spcAft>
                <a:spcPts val="0"/>
              </a:spcAft>
              <a:buSzPts val="1600"/>
              <a:buChar char="–"/>
            </a:pPr>
            <a:r>
              <a:rPr lang="en-GB"/>
              <a:t>Read the story in an exciting way, focusing on your learner and allowing moments to pause, listening for when they can communicate and interact with you.</a:t>
            </a:r>
            <a:endParaRPr/>
          </a:p>
        </p:txBody>
      </p:sp>
      <p:sp>
        <p:nvSpPr>
          <p:cNvPr id="69" name="Google Shape;69;p11"/>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solidFill>
                  <a:srgbClr val="4B3241"/>
                </a:solidFill>
              </a:rPr>
              <a:t>‹#›</a:t>
            </a:fld>
            <a:endParaRPr>
              <a:solidFill>
                <a:srgbClr val="4B324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2"/>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75" name="Google Shape;75;p12"/>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Teacher notes- ‘I just forget!’</a:t>
            </a:r>
            <a:endParaRPr>
              <a:solidFill>
                <a:schemeClr val="dk2"/>
              </a:solidFill>
            </a:endParaRPr>
          </a:p>
          <a:p>
            <a:pPr indent="0" lvl="0" marL="0" rtl="0" algn="l">
              <a:lnSpc>
                <a:spcPct val="115000"/>
              </a:lnSpc>
              <a:spcBef>
                <a:spcPts val="0"/>
              </a:spcBef>
              <a:spcAft>
                <a:spcPts val="0"/>
              </a:spcAft>
              <a:buSzPts val="2200"/>
              <a:buNone/>
            </a:pPr>
            <a:r>
              <a:t/>
            </a:r>
            <a:endParaRPr>
              <a:solidFill>
                <a:schemeClr val="dk2"/>
              </a:solidFill>
            </a:endParaRPr>
          </a:p>
        </p:txBody>
      </p:sp>
      <p:sp>
        <p:nvSpPr>
          <p:cNvPr id="76" name="Google Shape;76;p12"/>
          <p:cNvSpPr txBox="1"/>
          <p:nvPr>
            <p:ph idx="1" type="body"/>
          </p:nvPr>
        </p:nvSpPr>
        <p:spPr>
          <a:xfrm>
            <a:off x="468400" y="998996"/>
            <a:ext cx="8226000" cy="3355200"/>
          </a:xfrm>
          <a:prstGeom prst="rect">
            <a:avLst/>
          </a:prstGeom>
          <a:noFill/>
          <a:ln>
            <a:noFill/>
          </a:ln>
        </p:spPr>
        <p:txBody>
          <a:bodyPr anchorCtr="0" anchor="t" bIns="0" lIns="0" spcFirstLastPara="1" rIns="0" wrap="square" tIns="0">
            <a:noAutofit/>
          </a:bodyPr>
          <a:lstStyle/>
          <a:p>
            <a:pPr indent="-330200" lvl="0" marL="457200" rtl="0" algn="l">
              <a:spcBef>
                <a:spcPts val="0"/>
              </a:spcBef>
              <a:spcAft>
                <a:spcPts val="0"/>
              </a:spcAft>
              <a:buSzPts val="1600"/>
              <a:buAutoNum type="arabicPeriod" startAt="3"/>
            </a:pPr>
            <a:r>
              <a:rPr lang="en-GB"/>
              <a:t>Take photos or videos of your learner.  </a:t>
            </a:r>
            <a:endParaRPr/>
          </a:p>
          <a:p>
            <a:pPr indent="-330200" lvl="1" marL="914400" rtl="0" algn="l">
              <a:spcBef>
                <a:spcPts val="0"/>
              </a:spcBef>
              <a:spcAft>
                <a:spcPts val="0"/>
              </a:spcAft>
              <a:buSzPts val="1600"/>
              <a:buChar char="–"/>
            </a:pPr>
            <a:r>
              <a:rPr lang="en-GB"/>
              <a:t>Over time this is a great way to assess your learner’s engagement with different activities and stimuli. </a:t>
            </a:r>
            <a:endParaRPr/>
          </a:p>
          <a:p>
            <a:pPr indent="-330200" lvl="0" marL="457200" rtl="0" algn="l">
              <a:spcBef>
                <a:spcPts val="0"/>
              </a:spcBef>
              <a:spcAft>
                <a:spcPts val="0"/>
              </a:spcAft>
              <a:buSzPts val="1600"/>
              <a:buAutoNum type="arabicPeriod" startAt="3"/>
            </a:pPr>
            <a:r>
              <a:rPr lang="en-GB"/>
              <a:t>Celebrate your learner’s engagement with the activity with a song they enjoy or repeat the theme song. </a:t>
            </a:r>
            <a:endParaRPr/>
          </a:p>
          <a:p>
            <a:pPr indent="0" lvl="0" marL="0" rtl="0" algn="l">
              <a:spcBef>
                <a:spcPts val="0"/>
              </a:spcBef>
              <a:spcAft>
                <a:spcPts val="0"/>
              </a:spcAft>
              <a:buSzPts val="1600"/>
              <a:buNone/>
            </a:pPr>
            <a:r>
              <a:t/>
            </a:r>
            <a:endParaRPr/>
          </a:p>
          <a:p>
            <a:pPr indent="0" lvl="0" marL="0" rtl="0" algn="l">
              <a:spcBef>
                <a:spcPts val="0"/>
              </a:spcBef>
              <a:spcAft>
                <a:spcPts val="0"/>
              </a:spcAft>
              <a:buNone/>
            </a:pPr>
            <a:r>
              <a:rPr b="1" lang="en-GB"/>
              <a:t>Resources needed: </a:t>
            </a:r>
            <a:endParaRPr b="1"/>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p:txBody>
      </p:sp>
      <p:sp>
        <p:nvSpPr>
          <p:cNvPr id="77" name="Google Shape;77;p12"/>
          <p:cNvSpPr txBox="1"/>
          <p:nvPr>
            <p:ph idx="12" type="sldNum"/>
          </p:nvPr>
        </p:nvSpPr>
        <p:spPr>
          <a:xfrm>
            <a:off x="3827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solidFill>
                  <a:srgbClr val="4B3241"/>
                </a:solidFill>
              </a:rPr>
              <a:t>‹#›</a:t>
            </a:fld>
            <a:endParaRPr>
              <a:solidFill>
                <a:srgbClr val="4B3241"/>
              </a:solidFill>
            </a:endParaRPr>
          </a:p>
        </p:txBody>
      </p:sp>
      <p:graphicFrame>
        <p:nvGraphicFramePr>
          <p:cNvPr id="78" name="Google Shape;78;p12"/>
          <p:cNvGraphicFramePr/>
          <p:nvPr/>
        </p:nvGraphicFramePr>
        <p:xfrm>
          <a:off x="519150" y="3197850"/>
          <a:ext cx="3000000" cy="3000000"/>
        </p:xfrm>
        <a:graphic>
          <a:graphicData uri="http://schemas.openxmlformats.org/drawingml/2006/table">
            <a:tbl>
              <a:tblPr>
                <a:noFill/>
                <a:tableStyleId>{6B04995A-77D7-4E7D-B43E-6F37FE3313CA}</a:tableStyleId>
              </a:tblPr>
              <a:tblGrid>
                <a:gridCol w="4780175"/>
                <a:gridCol w="3230475"/>
              </a:tblGrid>
              <a:tr h="381000">
                <a:tc>
                  <a:txBody>
                    <a:bodyPr/>
                    <a:lstStyle/>
                    <a:p>
                      <a:pPr indent="-317500" lvl="0" marL="457200" rtl="0" algn="l">
                        <a:spcBef>
                          <a:spcPts val="0"/>
                        </a:spcBef>
                        <a:spcAft>
                          <a:spcPts val="0"/>
                        </a:spcAft>
                        <a:buClr>
                          <a:srgbClr val="4B3241"/>
                        </a:buClr>
                        <a:buSzPts val="1400"/>
                        <a:buFont typeface="Montserrat"/>
                        <a:buChar char="●"/>
                      </a:pPr>
                      <a:r>
                        <a:rPr lang="en-GB">
                          <a:solidFill>
                            <a:srgbClr val="4B3241"/>
                          </a:solidFill>
                          <a:latin typeface="Montserrat"/>
                          <a:ea typeface="Montserrat"/>
                          <a:cs typeface="Montserrat"/>
                          <a:sym typeface="Montserrat"/>
                        </a:rPr>
                        <a:t>A toothbrush / toothpaste</a:t>
                      </a:r>
                      <a:endParaRPr>
                        <a:solidFill>
                          <a:srgbClr val="4B3241"/>
                        </a:solidFill>
                        <a:latin typeface="Montserrat"/>
                        <a:ea typeface="Montserrat"/>
                        <a:cs typeface="Montserrat"/>
                        <a:sym typeface="Montserrat"/>
                      </a:endParaRPr>
                    </a:p>
                    <a:p>
                      <a:pPr indent="-317500" lvl="0" marL="457200" rtl="0" algn="l">
                        <a:spcBef>
                          <a:spcPts val="0"/>
                        </a:spcBef>
                        <a:spcAft>
                          <a:spcPts val="0"/>
                        </a:spcAft>
                        <a:buClr>
                          <a:srgbClr val="4B3241"/>
                        </a:buClr>
                        <a:buSzPts val="1400"/>
                        <a:buFont typeface="Montserrat"/>
                        <a:buChar char="●"/>
                      </a:pPr>
                      <a:r>
                        <a:rPr lang="en-GB">
                          <a:solidFill>
                            <a:srgbClr val="4B3241"/>
                          </a:solidFill>
                          <a:latin typeface="Montserrat"/>
                          <a:ea typeface="Montserrat"/>
                          <a:cs typeface="Montserrat"/>
                          <a:sym typeface="Montserrat"/>
                        </a:rPr>
                        <a:t>A pillowcase</a:t>
                      </a:r>
                      <a:endParaRPr>
                        <a:solidFill>
                          <a:srgbClr val="4B3241"/>
                        </a:solidFill>
                        <a:latin typeface="Montserrat"/>
                        <a:ea typeface="Montserrat"/>
                        <a:cs typeface="Montserrat"/>
                        <a:sym typeface="Montserrat"/>
                      </a:endParaRPr>
                    </a:p>
                    <a:p>
                      <a:pPr indent="-317500" lvl="0" marL="457200" rtl="0" algn="l">
                        <a:spcBef>
                          <a:spcPts val="0"/>
                        </a:spcBef>
                        <a:spcAft>
                          <a:spcPts val="0"/>
                        </a:spcAft>
                        <a:buClr>
                          <a:srgbClr val="4B3241"/>
                        </a:buClr>
                        <a:buSzPts val="1400"/>
                        <a:buFont typeface="Montserrat"/>
                        <a:buChar char="●"/>
                      </a:pPr>
                      <a:r>
                        <a:rPr lang="en-GB">
                          <a:solidFill>
                            <a:srgbClr val="4B3241"/>
                          </a:solidFill>
                          <a:latin typeface="Montserrat"/>
                          <a:ea typeface="Montserrat"/>
                          <a:cs typeface="Montserrat"/>
                          <a:sym typeface="Montserrat"/>
                        </a:rPr>
                        <a:t>A plate &amp; a spoon</a:t>
                      </a:r>
                      <a:endParaRPr>
                        <a:solidFill>
                          <a:srgbClr val="4B3241"/>
                        </a:solidFill>
                        <a:latin typeface="Montserrat"/>
                        <a:ea typeface="Montserrat"/>
                        <a:cs typeface="Montserrat"/>
                        <a:sym typeface="Montserrat"/>
                      </a:endParaRPr>
                    </a:p>
                    <a:p>
                      <a:pPr indent="-317500" lvl="0" marL="457200" rtl="0" algn="l">
                        <a:spcBef>
                          <a:spcPts val="0"/>
                        </a:spcBef>
                        <a:spcAft>
                          <a:spcPts val="0"/>
                        </a:spcAft>
                        <a:buClr>
                          <a:srgbClr val="4B3241"/>
                        </a:buClr>
                        <a:buSzPts val="1400"/>
                        <a:buFont typeface="Montserrat"/>
                        <a:buChar char="●"/>
                      </a:pPr>
                      <a:r>
                        <a:rPr lang="en-GB">
                          <a:solidFill>
                            <a:srgbClr val="4B3241"/>
                          </a:solidFill>
                          <a:latin typeface="Montserrat"/>
                          <a:ea typeface="Montserrat"/>
                          <a:cs typeface="Montserrat"/>
                          <a:sym typeface="Montserrat"/>
                        </a:rPr>
                        <a:t>A washing up bowl with soapy warm water</a:t>
                      </a:r>
                      <a:endParaRPr>
                        <a:solidFill>
                          <a:srgbClr val="4B3241"/>
                        </a:solidFill>
                        <a:latin typeface="Montserrat"/>
                        <a:ea typeface="Montserrat"/>
                        <a:cs typeface="Montserrat"/>
                        <a:sym typeface="Montserrat"/>
                      </a:endParaRPr>
                    </a:p>
                    <a:p>
                      <a:pPr indent="-317500" lvl="0" marL="457200" rtl="0" algn="l">
                        <a:spcBef>
                          <a:spcPts val="0"/>
                        </a:spcBef>
                        <a:spcAft>
                          <a:spcPts val="0"/>
                        </a:spcAft>
                        <a:buClr>
                          <a:srgbClr val="4B3241"/>
                        </a:buClr>
                        <a:buSzPts val="1400"/>
                        <a:buFont typeface="Montserrat"/>
                        <a:buChar char="●"/>
                      </a:pPr>
                      <a:r>
                        <a:rPr lang="en-GB">
                          <a:solidFill>
                            <a:srgbClr val="4B3241"/>
                          </a:solidFill>
                          <a:latin typeface="Montserrat"/>
                          <a:ea typeface="Montserrat"/>
                          <a:cs typeface="Montserrat"/>
                          <a:sym typeface="Montserrat"/>
                        </a:rPr>
                        <a:t>A spray bottle with warm water</a:t>
                      </a:r>
                      <a:endParaRPr>
                        <a:solidFill>
                          <a:srgbClr val="4B3241"/>
                        </a:solidFill>
                        <a:latin typeface="Montserrat"/>
                        <a:ea typeface="Montserrat"/>
                        <a:cs typeface="Montserrat"/>
                        <a:sym typeface="Montserrat"/>
                      </a:endParaRPr>
                    </a:p>
                    <a:p>
                      <a:pPr indent="-317500" lvl="0" marL="457200" rtl="0" algn="l">
                        <a:spcBef>
                          <a:spcPts val="0"/>
                        </a:spcBef>
                        <a:spcAft>
                          <a:spcPts val="0"/>
                        </a:spcAft>
                        <a:buClr>
                          <a:srgbClr val="4B3241"/>
                        </a:buClr>
                        <a:buSzPts val="1400"/>
                        <a:buFont typeface="Montserrat"/>
                        <a:buChar char="●"/>
                      </a:pPr>
                      <a:r>
                        <a:rPr lang="en-GB">
                          <a:solidFill>
                            <a:srgbClr val="4B3241"/>
                          </a:solidFill>
                          <a:latin typeface="Montserrat"/>
                          <a:ea typeface="Montserrat"/>
                          <a:cs typeface="Montserrat"/>
                          <a:sym typeface="Montserrat"/>
                        </a:rPr>
                        <a:t>A small jug</a:t>
                      </a:r>
                      <a:endParaRPr>
                        <a:solidFill>
                          <a:srgbClr val="4B3241"/>
                        </a:solidFill>
                        <a:latin typeface="Montserrat"/>
                        <a:ea typeface="Montserrat"/>
                        <a:cs typeface="Montserrat"/>
                        <a:sym typeface="Montserrat"/>
                      </a:endParaRPr>
                    </a:p>
                    <a:p>
                      <a:pPr indent="-317500" lvl="0" marL="457200" rtl="0" algn="l">
                        <a:spcBef>
                          <a:spcPts val="0"/>
                        </a:spcBef>
                        <a:spcAft>
                          <a:spcPts val="0"/>
                        </a:spcAft>
                        <a:buClr>
                          <a:srgbClr val="4B3241"/>
                        </a:buClr>
                        <a:buSzPts val="1400"/>
                        <a:buFont typeface="Montserrat"/>
                        <a:buChar char="●"/>
                      </a:pPr>
                      <a:r>
                        <a:rPr lang="en-GB">
                          <a:solidFill>
                            <a:srgbClr val="4B3241"/>
                          </a:solidFill>
                          <a:latin typeface="Montserrat"/>
                          <a:ea typeface="Montserrat"/>
                          <a:cs typeface="Montserrat"/>
                          <a:sym typeface="Montserrat"/>
                        </a:rPr>
                        <a:t>A rain jacket</a:t>
                      </a:r>
                      <a:endParaRPr>
                        <a:solidFill>
                          <a:srgbClr val="4B3241"/>
                        </a:solidFill>
                        <a:latin typeface="Montserrat"/>
                        <a:ea typeface="Montserrat"/>
                        <a:cs typeface="Montserrat"/>
                        <a:sym typeface="Montserrat"/>
                      </a:endParaRPr>
                    </a:p>
                  </a:txBody>
                  <a:tcPr marT="91425" marB="91425" marR="91425" marL="91425">
                    <a:lnL cap="flat" cmpd="sng" w="9525">
                      <a:solidFill>
                        <a:srgbClr val="4B3241"/>
                      </a:solidFill>
                      <a:prstDash val="solid"/>
                      <a:round/>
                      <a:headEnd len="sm" w="sm" type="none"/>
                      <a:tailEnd len="sm" w="sm" type="none"/>
                    </a:lnL>
                    <a:lnR cap="flat" cmpd="sng" w="9525">
                      <a:solidFill>
                        <a:srgbClr val="4B3241">
                          <a:alpha val="0"/>
                        </a:srgbClr>
                      </a:solidFill>
                      <a:prstDash val="solid"/>
                      <a:round/>
                      <a:headEnd len="sm" w="sm" type="none"/>
                      <a:tailEnd len="sm" w="sm" type="none"/>
                    </a:lnR>
                    <a:lnT cap="flat" cmpd="sng" w="9525">
                      <a:solidFill>
                        <a:srgbClr val="4B3241"/>
                      </a:solidFill>
                      <a:prstDash val="solid"/>
                      <a:round/>
                      <a:headEnd len="sm" w="sm" type="none"/>
                      <a:tailEnd len="sm" w="sm" type="none"/>
                    </a:lnT>
                    <a:lnB cap="flat" cmpd="sng" w="9525">
                      <a:solidFill>
                        <a:srgbClr val="4B3241"/>
                      </a:solidFill>
                      <a:prstDash val="solid"/>
                      <a:round/>
                      <a:headEnd len="sm" w="sm" type="none"/>
                      <a:tailEnd len="sm" w="sm" type="none"/>
                    </a:lnB>
                  </a:tcPr>
                </a:tc>
                <a:tc>
                  <a:txBody>
                    <a:bodyPr/>
                    <a:lstStyle/>
                    <a:p>
                      <a:pPr indent="-317500" lvl="0" marL="457200" rtl="0" algn="l">
                        <a:spcBef>
                          <a:spcPts val="0"/>
                        </a:spcBef>
                        <a:spcAft>
                          <a:spcPts val="0"/>
                        </a:spcAft>
                        <a:buClr>
                          <a:srgbClr val="4B3241"/>
                        </a:buClr>
                        <a:buSzPts val="1400"/>
                        <a:buFont typeface="Montserrat"/>
                        <a:buChar char="●"/>
                      </a:pPr>
                      <a:r>
                        <a:rPr lang="en-GB">
                          <a:solidFill>
                            <a:srgbClr val="4B3241"/>
                          </a:solidFill>
                          <a:latin typeface="Montserrat"/>
                          <a:ea typeface="Montserrat"/>
                          <a:cs typeface="Montserrat"/>
                          <a:sym typeface="Montserrat"/>
                        </a:rPr>
                        <a:t>A toy dog / soft fabric</a:t>
                      </a:r>
                      <a:endParaRPr>
                        <a:solidFill>
                          <a:srgbClr val="4B3241"/>
                        </a:solidFill>
                        <a:latin typeface="Montserrat"/>
                        <a:ea typeface="Montserrat"/>
                        <a:cs typeface="Montserrat"/>
                        <a:sym typeface="Montserrat"/>
                      </a:endParaRPr>
                    </a:p>
                    <a:p>
                      <a:pPr indent="-317500" lvl="0" marL="457200" rtl="0" algn="l">
                        <a:spcBef>
                          <a:spcPts val="0"/>
                        </a:spcBef>
                        <a:spcAft>
                          <a:spcPts val="0"/>
                        </a:spcAft>
                        <a:buClr>
                          <a:srgbClr val="4B3241"/>
                        </a:buClr>
                        <a:buSzPts val="1400"/>
                        <a:buFont typeface="Montserrat"/>
                        <a:buChar char="●"/>
                      </a:pPr>
                      <a:r>
                        <a:rPr lang="en-GB">
                          <a:solidFill>
                            <a:srgbClr val="4B3241"/>
                          </a:solidFill>
                          <a:latin typeface="Montserrat"/>
                          <a:ea typeface="Montserrat"/>
                          <a:cs typeface="Montserrat"/>
                          <a:sym typeface="Montserrat"/>
                        </a:rPr>
                        <a:t>A plant</a:t>
                      </a:r>
                      <a:endParaRPr>
                        <a:solidFill>
                          <a:srgbClr val="4B3241"/>
                        </a:solidFill>
                        <a:latin typeface="Montserrat"/>
                        <a:ea typeface="Montserrat"/>
                        <a:cs typeface="Montserrat"/>
                        <a:sym typeface="Montserrat"/>
                      </a:endParaRPr>
                    </a:p>
                    <a:p>
                      <a:pPr indent="-317500" lvl="0" marL="457200" rtl="0" algn="l">
                        <a:spcBef>
                          <a:spcPts val="0"/>
                        </a:spcBef>
                        <a:spcAft>
                          <a:spcPts val="0"/>
                        </a:spcAft>
                        <a:buClr>
                          <a:srgbClr val="4B3241"/>
                        </a:buClr>
                        <a:buSzPts val="1400"/>
                        <a:buFont typeface="Montserrat"/>
                        <a:buChar char="●"/>
                      </a:pPr>
                      <a:r>
                        <a:rPr lang="en-GB">
                          <a:solidFill>
                            <a:srgbClr val="4B3241"/>
                          </a:solidFill>
                          <a:latin typeface="Montserrat"/>
                          <a:ea typeface="Montserrat"/>
                          <a:cs typeface="Montserrat"/>
                          <a:sym typeface="Montserrat"/>
                        </a:rPr>
                        <a:t>A bowl with warm water</a:t>
                      </a:r>
                      <a:endParaRPr>
                        <a:solidFill>
                          <a:srgbClr val="4B3241"/>
                        </a:solidFill>
                        <a:latin typeface="Montserrat"/>
                        <a:ea typeface="Montserrat"/>
                        <a:cs typeface="Montserrat"/>
                        <a:sym typeface="Montserrat"/>
                      </a:endParaRPr>
                    </a:p>
                    <a:p>
                      <a:pPr indent="-317500" lvl="0" marL="457200" rtl="0" algn="l">
                        <a:spcBef>
                          <a:spcPts val="0"/>
                        </a:spcBef>
                        <a:spcAft>
                          <a:spcPts val="0"/>
                        </a:spcAft>
                        <a:buClr>
                          <a:srgbClr val="4B3241"/>
                        </a:buClr>
                        <a:buSzPts val="1400"/>
                        <a:buFont typeface="Montserrat"/>
                        <a:buChar char="●"/>
                      </a:pPr>
                      <a:r>
                        <a:rPr lang="en-GB">
                          <a:solidFill>
                            <a:srgbClr val="4B3241"/>
                          </a:solidFill>
                          <a:latin typeface="Montserrat"/>
                          <a:ea typeface="Montserrat"/>
                          <a:cs typeface="Montserrat"/>
                          <a:sym typeface="Montserrat"/>
                        </a:rPr>
                        <a:t>A newspaper / some paper</a:t>
                      </a:r>
                      <a:endParaRPr>
                        <a:solidFill>
                          <a:srgbClr val="4B3241"/>
                        </a:solidFill>
                        <a:latin typeface="Montserrat"/>
                        <a:ea typeface="Montserrat"/>
                        <a:cs typeface="Montserrat"/>
                        <a:sym typeface="Montserrat"/>
                      </a:endParaRPr>
                    </a:p>
                    <a:p>
                      <a:pPr indent="-317500" lvl="0" marL="457200" rtl="0" algn="l">
                        <a:spcBef>
                          <a:spcPts val="0"/>
                        </a:spcBef>
                        <a:spcAft>
                          <a:spcPts val="0"/>
                        </a:spcAft>
                        <a:buClr>
                          <a:srgbClr val="4B3241"/>
                        </a:buClr>
                        <a:buSzPts val="1400"/>
                        <a:buFont typeface="Montserrat"/>
                        <a:buChar char="●"/>
                      </a:pPr>
                      <a:r>
                        <a:rPr lang="en-GB">
                          <a:solidFill>
                            <a:srgbClr val="4B3241"/>
                          </a:solidFill>
                          <a:latin typeface="Montserrat"/>
                          <a:ea typeface="Montserrat"/>
                          <a:cs typeface="Montserrat"/>
                          <a:sym typeface="Montserrat"/>
                        </a:rPr>
                        <a:t>Some toys</a:t>
                      </a:r>
                      <a:endParaRPr>
                        <a:solidFill>
                          <a:srgbClr val="4B3241"/>
                        </a:solidFill>
                        <a:latin typeface="Montserrat"/>
                        <a:ea typeface="Montserrat"/>
                        <a:cs typeface="Montserrat"/>
                        <a:sym typeface="Montserrat"/>
                      </a:endParaRPr>
                    </a:p>
                    <a:p>
                      <a:pPr indent="-317500" lvl="0" marL="457200" rtl="0" algn="l">
                        <a:spcBef>
                          <a:spcPts val="0"/>
                        </a:spcBef>
                        <a:spcAft>
                          <a:spcPts val="0"/>
                        </a:spcAft>
                        <a:buClr>
                          <a:srgbClr val="4B3241"/>
                        </a:buClr>
                        <a:buSzPts val="1400"/>
                        <a:buFont typeface="Montserrat"/>
                        <a:buChar char="●"/>
                      </a:pPr>
                      <a:r>
                        <a:rPr lang="en-GB">
                          <a:solidFill>
                            <a:srgbClr val="4B3241"/>
                          </a:solidFill>
                          <a:latin typeface="Montserrat"/>
                          <a:ea typeface="Montserrat"/>
                          <a:cs typeface="Montserrat"/>
                          <a:sym typeface="Montserrat"/>
                        </a:rPr>
                        <a:t>A dustpan &amp; brush</a:t>
                      </a:r>
                      <a:endParaRPr>
                        <a:solidFill>
                          <a:srgbClr val="4B3241"/>
                        </a:solidFill>
                        <a:latin typeface="Montserrat"/>
                        <a:ea typeface="Montserrat"/>
                        <a:cs typeface="Montserrat"/>
                        <a:sym typeface="Montserrat"/>
                      </a:endParaRPr>
                    </a:p>
                    <a:p>
                      <a:pPr indent="-317500" lvl="0" marL="457200" rtl="0" algn="l">
                        <a:spcBef>
                          <a:spcPts val="0"/>
                        </a:spcBef>
                        <a:spcAft>
                          <a:spcPts val="0"/>
                        </a:spcAft>
                        <a:buClr>
                          <a:srgbClr val="4B3241"/>
                        </a:buClr>
                        <a:buSzPts val="1400"/>
                        <a:buFont typeface="Montserrat"/>
                        <a:buChar char="●"/>
                      </a:pPr>
                      <a:r>
                        <a:rPr lang="en-GB">
                          <a:solidFill>
                            <a:srgbClr val="4B3241"/>
                          </a:solidFill>
                          <a:latin typeface="Montserrat"/>
                          <a:ea typeface="Montserrat"/>
                          <a:cs typeface="Montserrat"/>
                          <a:sym typeface="Montserrat"/>
                        </a:rPr>
                        <a:t>A glass / bottle of milk</a:t>
                      </a:r>
                      <a:endParaRPr>
                        <a:solidFill>
                          <a:srgbClr val="4B3241"/>
                        </a:solidFill>
                        <a:latin typeface="Montserrat"/>
                        <a:ea typeface="Montserrat"/>
                        <a:cs typeface="Montserrat"/>
                        <a:sym typeface="Montserrat"/>
                      </a:endParaRPr>
                    </a:p>
                  </a:txBody>
                  <a:tcPr marT="91425" marB="91425" marR="91425" marL="91425">
                    <a:lnL cap="flat" cmpd="sng" w="9525">
                      <a:solidFill>
                        <a:srgbClr val="4B3241">
                          <a:alpha val="0"/>
                        </a:srgbClr>
                      </a:solidFill>
                      <a:prstDash val="solid"/>
                      <a:round/>
                      <a:headEnd len="sm" w="sm" type="none"/>
                      <a:tailEnd len="sm" w="sm" type="none"/>
                    </a:lnL>
                    <a:lnR cap="flat" cmpd="sng" w="9525">
                      <a:solidFill>
                        <a:srgbClr val="4B3241"/>
                      </a:solidFill>
                      <a:prstDash val="solid"/>
                      <a:round/>
                      <a:headEnd len="sm" w="sm" type="none"/>
                      <a:tailEnd len="sm" w="sm" type="none"/>
                    </a:lnR>
                    <a:lnT cap="flat" cmpd="sng" w="9525">
                      <a:solidFill>
                        <a:srgbClr val="4B3241"/>
                      </a:solidFill>
                      <a:prstDash val="solid"/>
                      <a:round/>
                      <a:headEnd len="sm" w="sm" type="none"/>
                      <a:tailEnd len="sm" w="sm" type="none"/>
                    </a:lnT>
                    <a:lnB cap="flat" cmpd="sng" w="9525">
                      <a:solidFill>
                        <a:srgbClr val="4B3241"/>
                      </a:solidFill>
                      <a:prstDash val="solid"/>
                      <a:round/>
                      <a:headEnd len="sm" w="sm" type="none"/>
                      <a:tailEnd len="sm" w="sm" type="none"/>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3"/>
          <p:cNvSpPr txBox="1"/>
          <p:nvPr>
            <p:ph type="title"/>
          </p:nvPr>
        </p:nvSpPr>
        <p:spPr>
          <a:xfrm>
            <a:off x="458975" y="446400"/>
            <a:ext cx="3951000" cy="813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Lesson stages</a:t>
            </a:r>
            <a:endParaRPr>
              <a:solidFill>
                <a:schemeClr val="dk2"/>
              </a:solidFill>
            </a:endParaRPr>
          </a:p>
        </p:txBody>
      </p:sp>
      <p:sp>
        <p:nvSpPr>
          <p:cNvPr id="84" name="Google Shape;84;p13"/>
          <p:cNvSpPr txBox="1"/>
          <p:nvPr>
            <p:ph idx="1" type="body"/>
          </p:nvPr>
        </p:nvSpPr>
        <p:spPr>
          <a:xfrm>
            <a:off x="458975" y="1438150"/>
            <a:ext cx="3891600" cy="3189600"/>
          </a:xfrm>
          <a:prstGeom prst="rect">
            <a:avLst/>
          </a:prstGeom>
          <a:noFill/>
          <a:ln>
            <a:noFill/>
          </a:ln>
        </p:spPr>
        <p:txBody>
          <a:bodyPr anchorCtr="0" anchor="t" bIns="0" lIns="0" spcFirstLastPara="1" rIns="0" wrap="square" tIns="0">
            <a:noAutofit/>
          </a:bodyPr>
          <a:lstStyle/>
          <a:p>
            <a:pPr indent="-342900" lvl="0" marL="469900" rtl="0" algn="l">
              <a:lnSpc>
                <a:spcPct val="130000"/>
              </a:lnSpc>
              <a:spcBef>
                <a:spcPts val="1000"/>
              </a:spcBef>
              <a:spcAft>
                <a:spcPts val="0"/>
              </a:spcAft>
              <a:buSzPts val="1600"/>
              <a:buFont typeface="Arial"/>
              <a:buAutoNum type="arabicPeriod"/>
            </a:pPr>
            <a:r>
              <a:rPr lang="en-GB" sz="2000"/>
              <a:t>Read the story</a:t>
            </a:r>
            <a:endParaRPr/>
          </a:p>
          <a:p>
            <a:pPr indent="-342900" lvl="0" marL="469900" rtl="0" algn="l">
              <a:lnSpc>
                <a:spcPct val="130000"/>
              </a:lnSpc>
              <a:spcBef>
                <a:spcPts val="1000"/>
              </a:spcBef>
              <a:spcAft>
                <a:spcPts val="0"/>
              </a:spcAft>
              <a:buSzPts val="1600"/>
              <a:buFont typeface="Arial"/>
              <a:buAutoNum type="arabicPeriod"/>
            </a:pPr>
            <a:r>
              <a:rPr lang="en-GB" sz="2000"/>
              <a:t>Explore the items</a:t>
            </a:r>
            <a:endParaRPr/>
          </a:p>
          <a:p>
            <a:pPr indent="-342900" lvl="0" marL="469900" rtl="0" algn="l">
              <a:lnSpc>
                <a:spcPct val="130000"/>
              </a:lnSpc>
              <a:spcBef>
                <a:spcPts val="1000"/>
              </a:spcBef>
              <a:spcAft>
                <a:spcPts val="0"/>
              </a:spcAft>
              <a:buSzPts val="1600"/>
              <a:buFont typeface="Arial"/>
              <a:buAutoNum type="arabicPeriod"/>
            </a:pPr>
            <a:r>
              <a:rPr lang="en-GB" sz="2000"/>
              <a:t>Sing</a:t>
            </a:r>
            <a:endParaRPr/>
          </a:p>
          <a:p>
            <a:pPr indent="-342900" lvl="0" marL="469900" rtl="0" algn="l">
              <a:lnSpc>
                <a:spcPct val="130000"/>
              </a:lnSpc>
              <a:spcBef>
                <a:spcPts val="1000"/>
              </a:spcBef>
              <a:spcAft>
                <a:spcPts val="0"/>
              </a:spcAft>
              <a:buSzPts val="1600"/>
              <a:buFont typeface="Arial"/>
              <a:buAutoNum type="arabicPeriod"/>
            </a:pPr>
            <a:r>
              <a:rPr lang="en-GB" sz="2000"/>
              <a:t>Help tidy up</a:t>
            </a:r>
            <a:endParaRPr/>
          </a:p>
          <a:p>
            <a:pPr indent="-241300" lvl="0" marL="469900" rtl="0" algn="l">
              <a:lnSpc>
                <a:spcPct val="130000"/>
              </a:lnSpc>
              <a:spcBef>
                <a:spcPts val="1000"/>
              </a:spcBef>
              <a:spcAft>
                <a:spcPts val="0"/>
              </a:spcAft>
              <a:buSzPts val="1600"/>
              <a:buFont typeface="Arial"/>
              <a:buNone/>
            </a:pPr>
            <a:r>
              <a:t/>
            </a:r>
            <a:endParaRPr/>
          </a:p>
          <a:p>
            <a:pPr indent="-241300" lvl="0" marL="469900" rtl="0" algn="l">
              <a:lnSpc>
                <a:spcPct val="130000"/>
              </a:lnSpc>
              <a:spcBef>
                <a:spcPts val="1000"/>
              </a:spcBef>
              <a:spcAft>
                <a:spcPts val="0"/>
              </a:spcAft>
              <a:buSzPts val="1600"/>
              <a:buFont typeface="Arial"/>
              <a:buNone/>
            </a:pPr>
            <a:r>
              <a:t/>
            </a:r>
            <a:endParaRPr sz="2000"/>
          </a:p>
          <a:p>
            <a:pPr indent="0" lvl="0" marL="0" rtl="0" algn="l">
              <a:lnSpc>
                <a:spcPct val="130000"/>
              </a:lnSpc>
              <a:spcBef>
                <a:spcPts val="1000"/>
              </a:spcBef>
              <a:spcAft>
                <a:spcPts val="0"/>
              </a:spcAft>
              <a:buSzPts val="1600"/>
              <a:buNone/>
            </a:pPr>
            <a:r>
              <a:t/>
            </a:r>
            <a:endParaRPr/>
          </a:p>
          <a:p>
            <a:pPr indent="0" lvl="0" marL="0" rtl="0" algn="l">
              <a:lnSpc>
                <a:spcPct val="130000"/>
              </a:lnSpc>
              <a:spcBef>
                <a:spcPts val="1000"/>
              </a:spcBef>
              <a:spcAft>
                <a:spcPts val="1000"/>
              </a:spcAft>
              <a:buSzPts val="1600"/>
              <a:buNone/>
            </a:pPr>
            <a:r>
              <a:t/>
            </a:r>
            <a:endParaRPr/>
          </a:p>
        </p:txBody>
      </p:sp>
      <p:sp>
        <p:nvSpPr>
          <p:cNvPr id="85" name="Google Shape;85;p13"/>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800"/>
              <a:buFont typeface="Arial"/>
              <a:buNone/>
            </a:pPr>
            <a:fld id="{00000000-1234-1234-1234-123412341234}" type="slidenum">
              <a:rPr lang="en-GB">
                <a:solidFill>
                  <a:srgbClr val="4B3241"/>
                </a:solidFill>
              </a:rPr>
              <a:t>‹#›</a:t>
            </a:fld>
            <a:endParaRPr>
              <a:solidFill>
                <a:srgbClr val="4B3241"/>
              </a:solidFill>
            </a:endParaRPr>
          </a:p>
        </p:txBody>
      </p:sp>
      <p:sp>
        <p:nvSpPr>
          <p:cNvPr id="86" name="Google Shape;86;p13"/>
          <p:cNvSpPr txBox="1"/>
          <p:nvPr/>
        </p:nvSpPr>
        <p:spPr>
          <a:xfrm>
            <a:off x="5538786" y="714375"/>
            <a:ext cx="1898700" cy="308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1. Read story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87" name="Google Shape;87;p13"/>
          <p:cNvPicPr preferRelativeResize="0"/>
          <p:nvPr/>
        </p:nvPicPr>
        <p:blipFill rotWithShape="1">
          <a:blip r:embed="rId3">
            <a:alphaModFix/>
          </a:blip>
          <a:srcRect b="1419" l="37517" r="25925" t="0"/>
          <a:stretch/>
        </p:blipFill>
        <p:spPr>
          <a:xfrm>
            <a:off x="6092825" y="1060450"/>
            <a:ext cx="260350" cy="547687"/>
          </a:xfrm>
          <a:prstGeom prst="rect">
            <a:avLst/>
          </a:prstGeom>
          <a:noFill/>
          <a:ln>
            <a:noFill/>
          </a:ln>
        </p:spPr>
      </p:pic>
      <p:sp>
        <p:nvSpPr>
          <p:cNvPr id="88" name="Google Shape;88;p13"/>
          <p:cNvSpPr txBox="1"/>
          <p:nvPr/>
        </p:nvSpPr>
        <p:spPr>
          <a:xfrm>
            <a:off x="5553075" y="1608137"/>
            <a:ext cx="1578000" cy="308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2. Explore items</a:t>
            </a:r>
            <a:endParaRPr b="0" i="0" sz="1400" u="none" cap="none" strike="noStrike">
              <a:solidFill>
                <a:srgbClr val="000000"/>
              </a:solidFill>
              <a:latin typeface="Arial"/>
              <a:ea typeface="Arial"/>
              <a:cs typeface="Arial"/>
              <a:sym typeface="Arial"/>
            </a:endParaRPr>
          </a:p>
        </p:txBody>
      </p:sp>
      <p:pic>
        <p:nvPicPr>
          <p:cNvPr id="89" name="Google Shape;89;p13"/>
          <p:cNvPicPr preferRelativeResize="0"/>
          <p:nvPr/>
        </p:nvPicPr>
        <p:blipFill rotWithShape="1">
          <a:blip r:embed="rId3">
            <a:alphaModFix/>
          </a:blip>
          <a:srcRect b="1419" l="37517" r="25925" t="0"/>
          <a:stretch/>
        </p:blipFill>
        <p:spPr>
          <a:xfrm>
            <a:off x="6065837" y="1954212"/>
            <a:ext cx="314325" cy="547687"/>
          </a:xfrm>
          <a:prstGeom prst="rect">
            <a:avLst/>
          </a:prstGeom>
          <a:noFill/>
          <a:ln>
            <a:noFill/>
          </a:ln>
        </p:spPr>
      </p:pic>
      <p:sp>
        <p:nvSpPr>
          <p:cNvPr id="90" name="Google Shape;90;p13"/>
          <p:cNvSpPr txBox="1"/>
          <p:nvPr/>
        </p:nvSpPr>
        <p:spPr>
          <a:xfrm>
            <a:off x="5553075" y="2601913"/>
            <a:ext cx="2148000" cy="260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3. Sing</a:t>
            </a:r>
            <a:endParaRPr b="0" i="0" sz="1400" u="none" cap="none" strike="noStrike">
              <a:solidFill>
                <a:srgbClr val="000000"/>
              </a:solidFill>
              <a:latin typeface="Arial"/>
              <a:ea typeface="Arial"/>
              <a:cs typeface="Arial"/>
              <a:sym typeface="Arial"/>
            </a:endParaRPr>
          </a:p>
        </p:txBody>
      </p:sp>
      <p:pic>
        <p:nvPicPr>
          <p:cNvPr id="91" name="Google Shape;91;p13"/>
          <p:cNvPicPr preferRelativeResize="0"/>
          <p:nvPr/>
        </p:nvPicPr>
        <p:blipFill rotWithShape="1">
          <a:blip r:embed="rId3">
            <a:alphaModFix/>
          </a:blip>
          <a:srcRect b="1419" l="37517" r="25925" t="0"/>
          <a:stretch/>
        </p:blipFill>
        <p:spPr>
          <a:xfrm>
            <a:off x="6065837" y="2898775"/>
            <a:ext cx="314325" cy="549275"/>
          </a:xfrm>
          <a:prstGeom prst="rect">
            <a:avLst/>
          </a:prstGeom>
          <a:noFill/>
          <a:ln>
            <a:noFill/>
          </a:ln>
        </p:spPr>
      </p:pic>
      <p:sp>
        <p:nvSpPr>
          <p:cNvPr id="92" name="Google Shape;92;p13"/>
          <p:cNvSpPr txBox="1"/>
          <p:nvPr/>
        </p:nvSpPr>
        <p:spPr>
          <a:xfrm>
            <a:off x="5538787" y="3495675"/>
            <a:ext cx="1627200" cy="308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4.Help tidy up</a:t>
            </a:r>
            <a:endParaRPr b="0" i="0" sz="1400" u="none" cap="none" strike="noStrike">
              <a:solidFill>
                <a:srgbClr val="000000"/>
              </a:solidFill>
              <a:latin typeface="Arial"/>
              <a:ea typeface="Arial"/>
              <a:cs typeface="Arial"/>
              <a:sym typeface="Arial"/>
            </a:endParaRPr>
          </a:p>
        </p:txBody>
      </p:sp>
      <p:sp>
        <p:nvSpPr>
          <p:cNvPr descr="data:image/png;base64,iVBORw0KGgoAAAANSUhEUgAAAZYAAAGWCAYAAABb+KWWAAAgAElEQVR4XuxdBXQUydq9eEgCJLi7W3B3d3d3d7fFYXdxd3d3dw+uwTVYSIAAgUAE+c8tXvYHknT3zPQkM5P6ztnzdl9aqm739Ff1yb2Rfvz48QPSJAISAYmAREAioBMCkaRj0QlJeRmJgERAIiAREAhIxyJfBImAREAiIBHQFQHpWHSFU15MIiARkAhIBKRjke+AREAiIBGQCOiKgHQsusIpLyYRkAhIBCQC0rHId0AiIBGQCEgEdEVAOhZd4ZQXkwhIBCQCEgHpWOQ7IBGQCEgEJAK6IiAdi65wyotJBCQCEgGJgHQs8h2QCEgEJAISAV0RkI5FVzjlxSQCEgGJgERAOhb5DkgEJAISAYmArghIx6IrnPJiEgGJgERAIiAdi3wHJAISAYmAREBXBKRj0RVOeTGJgERAIiARkI5FvgMSAYmAREAioCsC0rHoCqe8mERAIiARkAhIxyLfAYmAREAiIBHQFQHpWHSFU15MIiARkAhIBKRjke+AREAiIBGQCOiKgHQsusIpLyYRkAhIBCQC0rHId0AiIBGQCEgEdEVAOhZd4ZQXkwhIBCQCEgHpWOQ7IBGQCEgEJAK6IiAdi65wyotJBCQCEgGJgHQs8h2QCEgEJAISAV0RkI5FVzjlxSQCEgGJgERAOhb5DkgEJAISAYmArghIx6IrnPJiEgGJgERAIiAdi3wHJAISAYmAREBXBKRj0RVOeTGJgERAIiARkI5FvgMSAYmAREAioCsC0rHoCqe8mERAIiARkAhIxyLfAYmAREAiIBHQFQHpWHSFU15MIiARkAhIBKRjke+AREAiIBGQCOiKgHQsusIpLyYRkAhIBCQC0rHId0AiIBGQCEgEdEVAOhZd4ZQXkwhIBCQCEgHpWOQ7IBGQCEgEJAK6IiAdi65wyotJBCQCEgGJgHQs8h2QCEgEJAISAV0RkI5FVzjlxSQCEgGJgERAOhb5DkgEJAISAYmArghIx6IrnPJiEgGJgERAIiAdi3wHJAISAYmAREBXBKRj0RVOeTGJgERAIiARkI5FvgMSAYmAREAioCsC0rHoCqe8mERAIiARkAhIxyLfAYmAREAiIBHQFQHpWHSFU15MIiARkAhIBKRjke+AREAiIBGQCOiKgHQsusIpLyYRkAhIBCQC0rHId0AiIBGQCEgEdEVAOhZd4ZQXkwhIBCQCEgHpWHR4B378+IGvX7/C19cXHz9+FP98/vwZ3759U7x6pEiREC1aNDg6OiJWrFjin5gxYyJy5Mg6jEpeQiIgEZAIhA8C0rEYgTsdxqtXr3Dp0iVcvnwZ9+7dw4sXL/Dhwwd8+vTJaMcSO3ZsJEiQAGnTpkXGjBnFPxkyZEDSpEkRI0YMI0YqT5EISAQkAmGPgHQsCphzJ/Llyxd4eHjg6dOncHNzw9mzZ3HhwgU8fvxY7FLMbdy9JEqUCMWLF0eFChWQO3duJEuWDHHjxhW7HWkSAYmARMDSEJCOJYQnwh0JHcm2bduwe/dusSPx8vKCv79/uD6/KFGigLuaJEmSIHPmzChbtizKlSuH9OnTy/BZuD4ZeXOJgETgVwSkYwFELsTHxwfPnj0Toa1Nmzbh+PHjIqxl6cYQGUNmtWvXRpUqVcS/Ozk5gfkbaRIBiYBEIDwQiNCOxc/PTziSVatW4dy5c3j+/Dnevn2rmnQPjweldk+GzOLEiYNs2bKhVq1aaNSokQiZSZMISAQkAmGNQIR0LAxp3b59G0uXLsWyZcvEbsWWjLsVOhU6l4YNGyJLlixwcHCwpSnKuUgEJAIWjECEcizfv3/HgwcPsHjxYhHuevLkCfj/2aoxJ8Mqs6pVq6Jr164i8S9NIiARkAiYGwGbdyys7GJPCXcoGzZswIoVK+Dp6WluXC3u+smTJ0eLFi3QpEkTUc7MfhlpEgGJgETAHAjYtGOhQ3F1dcX8+fNx4sQJUdlFRxNRjeXJiRMnFpVkHTt2RMGCBSMqFHLeEgGJgBkRsEnHEhAQgDt37mDhwoUihxJW1V3MbcSIHg0O9nawt48p/l2pOuvbt+/48sUfnz5/xucv/mFaNMCmy+bNm6Ndu3ZiByO7/c34K5OXlghEMARszrG8e/cOW7ZsweTJk0X/iRqtiinP2y56dKRMnhguWdMjc4bUSJU0EeLHc4KDfUzxjybH4uePT76f8d7nE16+eo1Hz17isftLPH72Es89vODr+wXm2mOxVJmJfTqXVq1ayQS/KS+DPFciIBH4DwGbcSys9Lp27RpmzpyJ9evXIzAwULfHzI4QO7sYSJwwLtKmTIacWdIjd45MyJohDeLHjWOWnhGG7Hw++uKy2z0cc72MazfvwcPzDbzff0SAjnMjSOx7YR9M//79RR8Mk/7SJAISAYmAsQjYhGMhb9fq1asxe/Zs0TGv1y6F4aFkiROgQsmCKFM0L9KnTo54cZ0QLWrYfni/swDhix9ev3kH9+ceOHf1Fk6evYo7D90RGKgPrQzzL9mzZ0fPnj3RtGlTRI0a1dh3Sp4nEZAIRHAErNqxkKuL1V6zZs0S1V5seDTFIkeOBEcHe6RMmgjZM6cTDqVQnmwirGVpFvj1K+4/eobNe47huOtlETb74mc65Uz8+PFF/0ufPn2QOnVqs+zGLA1LOR6JgERAXwSs1rGQHPLQoUMYPXo0rly5YvIuJaZdDBTJlxNtG1dHtoxpEDuWI+hoLN24O/N+74MrN+9jy56jImzGggBTzM7ODoUKFULv3r1FD4wMjZmCpjxXIhDxELA6x8LcA8uG165diwkTJgjmYWONFVvcjWTPlBb1qpZGtfLFQAdjreYfEIhL129j4ZrtOH/lFj75fjF6KsSGlP3dunUToTGyKUuTCEgEJAJaELA6x3L37l38+++/otmRwlrGGh1K0fw50axOJeTMmh5OsR1tIuxDx/vhoy/OXbmJ1Vv248zFGyYVMjCxX69ePQwePFiUJUuTCEgEJAJqCFiNY2GVF7VQxowZg4MHD6rNK8S/M7QV1yk2iuZ3QaOa5VAoT3ab7t/w/eyHc1fcsGbLfpy/eks4HGOMif0SJUoI7PPnzy8T+8aAKM+RCEQgBKzCsbDh8ciRIxg6dKgoKTam6os9JQVzZ0PnlnWQO3smqw55GfJ+cgfz8dNnnL1yE8s37IbrJTej8GOVWM6cOTFw4EDUr1/fJnZ3huAoj5UISAS0I2DxjoW0LLt27cKwYcNw//597TP735EsGU6aKD7qVS2DFvWrIJ5zbIOvYQsn0MG89HyDddsOYv2OQ/B6+84oeps0adKgV69eaNOmDRwdHW0BGjkHiYBEQGcELNqxsPKLCo6M7z98+NDgDyET8cULuqBzi7rInjktokspX1GSfPbyTcxfuRWul24Y/DoxqU++sbZt22LAgAGIFSuWwdeQJ0gEJAK2jYDFOhYm5rdv346//voLjx49Mugp8OOXJGE8NKxRHq0bVUOcWFKL5E8An730wvKNu7Fp1xG8+/DRIHx5MPtdWrZsiSFDhsiKMYPRkydIBGwbAYt0LAx/0anwo+Xu7m7QTiVqlChwyZoBXVvVRbECuRAjRjTbfoJGzo4kz+QoO3H2Cuau2AK3u48MwpnOm86FHGN0/nLnYuSDkKeFCQJspvb29gZZOhgW5q6b76/s0TIP/BbnWD5+/ChIJEeMGCGciiHm6BATJQvnQZeW9ZAtUxpYfnujIbMzz7EshLhx5yHmLN8inIyh3fvx4sX7b+fCf5cmEQgrBOggGC4n8Sy/G2Qx57+/ePECz549++8ffkcoO85jgowLIy6GUqRIgVSpUon/pWYR/5fM3+zbouoq5b75D/WLlJjKw2rO1nIfi3IsfPCbN2/G8OHDxYtgiHZKwvjOaFSzPFo1qIp4znGsBX+LGKdoOn3zDht2HsKiNTvx3kd7aIw/NjqUoJ1L7NgRszjCIh5kBBgEFV+56zh58qTQWGKVKBumKS/O8DkdjTFVo79Cx10MHQmLU/g+U4U1U6ZMgo2icOHC4t9Zgi8tdAQsxrHwxWDT48iRI8WKQ6ux6it1iiRo06g6mtSqgChRIms9VR73BwLs1N9/9CymL9mApy9+hgy0WtDOhdV7zs7OWk+Tx0kEFBFgCOvt27ciz8o+tp07d+L8+fMmNUebAnn06NGROXNm0TRMwTw2DcuQWnBELcKxcKdCp8JYvaEULVkypEav9o1Qtmg+RIsmGXlN+dHwXNLCsFt/2sJ1uHrznubLiYKJJEnQuXNn0esiV3SaoZMHhoAAe9du3ryJVatWYd++ff+FsgxZ7JgTWC5ouaNh+X3JkiWF5HeBAgVkuOx/oIe7YyEjMUuKWbpqSPUXdyY5MqdHr3YNUbpoXnO+QxHu2vzxMu8yef4anD5/DYFfv2nGgIzIJK+k9DGFxKRJBLQiwN0Jw1qnTp0SbOWHDx82mbFc671NPY4hszJlyoj+LjoYhs8isipruDuWCxcuiBXu8ePHwfipVsuWKS36dWqKEoVygZVg0vRFgM/i7sOnmL1sM3YePKn54vwxsUOfIbG6detqPk8eGHER4EKGyXbuTijS9+DBA7Ay1BqNCf9s2bKJUBl3McmSJbPGaZg85nBzLHyZqEv/999/Y+XKlZonwsQapYAZ/ipZKLfm8+SBxiHw4MlzzFq6EbsOnTZIVIycYiQLZZggIq/cjEPd9s/i75/Og/LhW7duxbJly4RzsRXjd4r5lxYtWogFFkNmlKOIKBZujuXNmzdYtGgRxo4dqzkRx/LhHFnSoX/nZoKZWNagm/815c7l/uNnmLN8M7btO6H5hkxyVqhQQTiXrFmzaj5PHmj7CDB/cvHiRSEjzkiFp6enQdEKa0KIHHuJEiUSif4OHTqgYMGCEeK7FS6OhSuVjRs3Co31169fa3pPokaNgjw5MqFPh8YonDeHpnPkQfoh8PDJC8xetgk7Dp7UvHNhySZDApMnTxYxZ2kRGwHmUJ48eSIiFHPnztX827cF1FjcwvwjqZC4i2GIzJZ38mHuWEh/T+VH5lVu3NDGVcWHkjtHJgzq2hz5cmaRJcXh8EvjzuXeo6eYxZzLAe05F3Y4d+rUSRRn0NFIi5gIfPjwATt27MCUKVNEtRe/A+FhlM7gB/2rAQUpeo6T4bDcuXOja9euaNCggc1WT4a5Y2FijuGRpUuXampkYrgrn0tmEf7K75JFz2csr2UEArfuPcakuatx7OxlfPumXmzBH3HevHlFyJOhMWkRCwFWfV6+fBmzZs3Cpk2bzOJQ+I45xLRDnNiOsLePCQd7OyHclzhBPCRJFB9JE8dHskTxkTxJIrCRGj8AzzfeeP7SCy9eecHD6y08PN/A87U33vl8hO/nL6CWkc8nX/G/hhQVaX267OavVq0a+vbti+zZs9ucgwlTx0KunsWLFwu6FnbIarG0qZKhW6t6qFWpRISITWrBJDyP4Urv3GU3/DtnFa7d0iZjwJ6WsmXLYuLEieJHJM32EQiq9OLvfcmSJXj58qWuH2hWgiZPmhDFCriIBWe61MnhHDuWcCz2MWOA+kuGUrB8//EDzP98/uIHX18/fPj4Cc89vMR7fuaSG27efaQ5DKzlCTP/wvAYyVy5g7GlxuIwcyx8YHv37kW/fv1EOaEWS5QgLlrWr4rOLeqAW1hploEAncuJc1cwZtpSPH76UlOHPuv8GzVqhPHjxwsKGGm2iwB/61euXMG0adMERZMeYS/uSmLHckC61MmEYF/54gXCVAojMPArHri/wJ7DZwSn3uNnL+Hz0VfTu6/2pFmiXLVqVdEgniULQ/3W3z4RZo7l9u3bIhzCOnUtXD6O9jFRvXwx9O/STHJ/qb2Z4fB3hgt2Hz6NCXNW4/Xbd6oj4OqRBH8UCeM/hq4mVW8gD7AIBMiiQWE+/tb5mze1U54OJWXSRKhRoTgqlCyI1CkSI5Zj+MlgfP/+Ax99fUWl5MHj57H9wAl4eL41GXvu6l1cXERojLkXa0/sh4ljYWnx/PnzRQhMi1OJFjUqiuV3weAeLZApXSqTH5q8gHkQ8H7ng7XbD2Dmko2aWZFz5coldi2VKlWSzsU8jyVcrkoHQnJI9qMw5EmWYVPMPqYdMqRNgapliqBmpRIiX2JpFqTKunXvcew6dApPnnlo/h2ENhcyLLPYhaExJycnS5uy5vGY3bEYStnCkJdLtowY2LkZCueTZcWan2Q4HUiyynkrtmLdjoOakvn29vaiYWzChAlCE0OabSDAMuLp06eL3jTS1xtrdCgF82RD09oVkTt7RsR1joPIkSw7DM7F8hvvDzh35SY27DwM14s38PWbdhqkX7HiTp6U/U2bNsXQoUORMGFCY6EM1/PM7lju3r2LcePGCboGLdtiVm00r1sZHZvVliJd4fpqaLs5f0BnL7vh75kr4HbnoaaTmLDklp+ElbYQT9Y0aRs9SOj53LghFgrr1q3T9Bv/Ewp+TOPEckSR/DnQpHZFFMmb3WrfCyb+6WBWbNyDC9fu4OMnX6OePAkua9asKdje06dPb9Q1wvMkszoWbodZVkzeKC1VYKzkqFS6MEb0aSvzKuH5Vhh4bz8/f+w54oqx05fi7bsPqmfzQ0JtC36MihUrpnq8PMAyEWAZLjvomXQ+evSoUUl6Nj67ZMmADs1qoWiBnIjlYG+ZkzVgVFxAM7F/zPUylqzbias3tVVP/nkL9n2VKlVK7FyKFCliVaFjszkWdtmSnZRVYG5ubqqPJUrkyMjnkgWDurUQHfbSrAsBOpQ1Ww+I7nwtKpSMH7MDmbtZrs6kWRcCDHHz980VNZ2LoUZ2cvaY1KpUEi3qVUEi9pfYoLFcec2W/di895jok9EStfkVBib1ixYtilGjRon/tZYdvtkcCwnlGHOdMWOGppVM4oTx0LphNbRtVF3qqljhD4w/mLsP3DFjyQbsPnxGdQaseqEaH5tl+YORZj0I0Kns2bMHQ4YMESSShn4suSspUywf2jeticzpUtn8750LLcpQrNy0F/uOnkWAgawD7HchYzjZK0iRZA3OxSyOxd/fX9Sv9+jRQ6i/qVlMuxiitPivXm1Erbo060SAHxjXS24YPnGBKMdUM2qON2/eHJMmTZJ0L2pgWcjfyfNHFUeGt7X2owUNXZQOJ0uEZnUriVwKu+Ujkr3xfo/Ne45h6fpdeOX11iCHTGeSJ08eUVnLikpLdy66OxbGXSkdOmjQIMFcqmbcEhfMnR1DurcUzMXSrBuB9z6fsGn3EUxbsA4ffdU1NahdwXAKV2LSLBuBoArPwYMHC6diyE6F6q4FcmVDj7YNkDcHNeMjptqrn3+AqBqbtWwTLl67bdADp2MmcwXxr1+/vkU7F90dC3copHEYPXq0Jjr8hPHjomW9KujYvKbN8eUY9NbYyMH82Nwkn9i81Th6+pLqrJhfYUMYE/myI18VrnA7gFEISgSTPJaVnoaYo0NM0Snfs11DpEmZ1JBTbfZYErqy/2vfsbMICNBOyMmdChUq2YBKxUpLNd0dy5kzZ0RnNZUh1YwVIeWKF8DYAR2QIJ5tJu/UMLDFv5P+Yv+xsxg2YT7effioOEVWiLHjmAuR6tWr2yIcNjEnEkkyp3Lw4EGDOL9IBskEfddW9X4SQEoTCLCD/7mHJ5Zv3I3lG/caxEHGhD6dChtRc+SwzF4/XR3L+/fvsXDhQrGqUdsm84OSI3M69O3UBKUK55Gvm40h8PSlJ+av3CoqxdTYYflDqV27NubMmSN3LRb2HvB3/OjRI/ERI3uGVuPvm93yzKW0b1oDzKNKC44A8y4bdhzGgtXbVBdhv57N/CS591hVaYlaR7o5FpG4dXUV4l3ctagZk/T1qpZBv05N4GAvdTrU8LK2v/sHBOLgifMYO22JoCVXs1SpUqFPnz6CysLSE5Nqc7Glv7MXbcWKFSIPxoWjVkuVPLGo+uJvXDoVZdTIorzr4ClMX7Qenm+0U+FQLIwFUmw2trTfjG6OheRza9euFYkl0uMrGZNQpG1gFVi2jGm0vqvyOCtD4MlzD8xZthnrdxxSHXmMGDFQpUoVUSFGrXBp4Y+Ar6+vqO5kIY6Hh4emAbEfLXP6VOjSqh6qlrWupj5NEzTTQezYP3jiAqYsWCM4x7QafyvsFaQyJeXALcV0cyxsgmQp3NatW1XDYKlTJBEx1/rVylhVN6mlPDRrGQdDYCfOXsXwSQvg/vyV6rBTpkwpdi09e/ZUPVYeYF4EWAFGmQsuFA1J1mfNmAa9OzRCmaL5QM0UadoRYMXY8bOXMWX+Wtx54K7pRC7SmaMk+wHDyZZiujgWrmzIBcYPAqtHlIxlhmWL5sPw3m2RLInUQbeUF8Fc4/B6+07wJpGoMvDrV9XblC9fHgsWLBACSNLCBwHyfzGszV4VLS0DHCV3KtkypRWVX+WK5w+fgdvAXelcWE05Ye4qPHJ/oXlG+fPnxz///CMoYCyBct9kx8Lcyrlz50TC/sSJE6pAxI/rhOb1KosdS7SockWjCpiVH0CSypPnrmLM1CV4qOGHEqTZwkWKpcWNrfxRaBo+f8/Xr18X0Qdq1KsV4QRdlDmVTs3roEH1smC1pzTjEWCn/t6jrhg3fRmY3NdiDCWzcZJFFhkyZNByilmPMdmxMLeyZs0asWVW02Ag+3V+l6wY3qetqAiTFjEQ4I+DdBYzl25S1eMh8V6tWrVEriVpUtnzENZvCHMpc+fOFfhrIY7l+OI5xxbVX73aNZJORacH5v3eB+u2HxS9Lsy/aDGqtJJun3pH4a3lYrJjMYQWn7uVFvWroFvremLrLC3iIEDdcFLru166oTrprFmzYvjw4WjYsKHqsfIA/RAIKsBhsl5tkRh0V1Z8VSpdSJDHWqIYl37ohO2VuFO89+iZcCw7D57UfHMuxlhZyVylnV34UeaY5FgYiyVvUIcOHfD69WvFyZO6pWg+F/zVuw0ypk2hGSh5oG0gQBrxzbuPYuLcVfBVWYGRdI/NkuybsMQafdt4Ir/PIoiNnO0C1FfRYlR6LZQnO/p3bQaXLNanGaJljuF9zPVb9/HP7JU4e8kN375/Vx0O8yuUpGC+pXjx4qrHm+sAkxyLu7u72DLPmjVLdXxiu1yrIrq3bQDqrkiLWAiwQowElWOmLcHt+09UJ58mTRrRE0WZVjbbSTMvAlSAnDx5MubNmwc6GTXjQjFvjszo37kpCuTOpna4/LuRCLDghbv8CbNXCYZkLcZ8CyvEyC4fXgqURjsW7laOHDkiKsFu31YmU+N3gS/fyL7tkDWD7FvR8nLY4jGsECOFxeylm1WTwowXN2nSRKy84sSJY4twWMycKCXMqk72Q7DCU83o6NOlTo5ureqiRsUSMqytBpiJf//69RtOnL2CMdOX4vHTl6q/Hd6OzZPdunUTIbHw6G8x2rEEJe0Zj1XryHV2io1mdSqib8cmcvVp4ktmzaczbswt/YjJi3D3oXKdPmleWOXCVRd3L9LMgwB3J1wgUuvj2rVrmm5C6vsOzWqjcc3yMlmvCTHTD/L9/EV057MM+Y23ukorKypLlCghyF3z5ctn+gAMvILRjoVhMG6dGQZTKknk6oaKkEO7t0RelywGDk8ebmsIUGly9Zb9IimpJnhE/QnuWNjbIs08CDAExnA2Q2CMQqgZtelrVymFPh0aCZ16aWGHABUoV2zag4VrdsDfP0D1xqywJL3+1KlTETduXNXj9TzAaMfCnhVutdQSffYx7VC1XFGhtxLXKbaeY5fXskIE2Ndy3PUKRk1eBPcXyt34SZIkEVxI3BVL0x+BDx8+YOXKlQJfLSEwdtKXKpJHhLRTJE2k/4DkFVURIN3L3OWbsXHXEU3JfIbEunfvjt69e4dpSMwox8KXcPny5cKxqDVQUde6XeMaaNu4ugyDqb42EeMAJu8nzluNwyeVpRVYHUatlqVLl4bpjyIiPIXAwEAcOnRI5FVu3bqlOuXIkSIhZ9b06NepKYoXzKV6vDzAPAgwmc98y7gZy/HwyXPVmzAkRulvhsQKFiyoerxeBxjlWPgijho1Chs2bFAdR36XLBjZrx2yZ5INkapgRZAD2Py1avM+TJ6/RnXGjBPPnDlTaH5L0w+BZ8+eYdq0aZgxY4amKjBGGxrVLI8e7RogZgxJga/fkzD8Sh98PmHdjkOYMGclmNhXM3t7e0Gxz+dNuv2wMIMdC+OwBw4cENVg9+/fVxyjXYzoqFOlFMYN7GQR/DVhAai8hzoC3OXuP34OvUdMU+0qls2S6ngaegR3K6RrYSOdp6en6unsVyldNC9G9GmL5EkSqh4vDzA/Ag8eP8f0xeux69ApIRqmZunTpxe0W61btw4TqiSDHYuPj4+gcGFcljFaJUufOjl6tG2ImhXDr1FHDXD59/BB4IrbXcEfdumGssxt8uTJhSIpNSek6YMAucDIhkvnomYsvmEIbEDnZihWwEXtcPn3MEKAhS9HTl3E2OlL8eyll+pd2dvCpmMWXJFF3NxmsGPRWg3GBirGYpnoS5NCcj6Z+0Fa2/WZhJy9bBM27DysOPR48eIJZgdKFzPnIs00BNizsn79erF6fftWXYAtftw4orG5S6u6UrDLNOh1P5sVllRonblkAyisp2ZBshQsiDF307HBjuXkyZOiykCt5t3RISZqVSyJgd2aI7ajg9qc5d8jGAKv377H8g27MWvZJsUCEDZKNmvWDH///Tf479JMQ4C6SVSD3LJli2rhDR05KfBH92uPRAnCtlzVtFlGnLNJrT9r6SZs2XtM9XmS7qV06dIiZ5kli3lbPwxyLGQ7ZXli586dVXXMkyVOgPZNaqJVw6pm944R5zWynZm+9/mE9TsOYtLcNYr9LCTSq1mzptjCs3RSmvEIfP78WXTYc8WqppskQmBZ0mNAFxkCMx5x85/JkBj1W0ixr1a+z9EkTpxY5Na4Y2UTsrnMIMdCJuOxY8eKl1PN8ufKilH92kvpYTWgIujffT/7CdbWv2etwByVOwAAACAASURBVPsPH0NFgaussmXLiuqlzJkzR1C0TJ82CybOnz8vPihaxLtiOdqjduWSGNClOWI52Js+AHkFsyHg+cYbS9ftwtwVW1TvEcRowabJdOnMV6mr2bGwGuzw4cOiGuzOnTuKE4gRIzpqVyqJ8YM7Sx4h1UcdMQ8IDPyKw6cvYvSUxXjxSpkZW3bgm/6OBBXdDBkyRBMlvku2jBjSrSUK5ZUEk6ajb/4rXHG7hzHTluLSdWXeRo4kiOCVkSdzmWbHQm6wdevWiRWPmlZD2lTJ0L1NfdSpXMpc45bXtXIExAr6yk2MnLwYt+4/VpwNZYrZyMctvDTjEOBikNEGVnSqNTUHqbx2p26S1K03DvAwPkvIUuw5isnz1uCj72fFu/OZVqtWTchSJEpkHgYFzY7l5cuXIunDDk5SoIdmDF0UzZ9TVIOx3FiaRCA0BO4+fIopC9Zi31FXRZCYtG/Tpo3gPJJmOAKG6iYVyZcTf/VqjUzpUhl+M3lGuCDAxcLFa3cwbsYysJRfzTJlyoShQ4eKwhhzVIhpdiwXLlwQDKjHjh1THLODfUzUqFAcg7u1QJzYkqRO7QFH5L9rjQ1zsVKvXj2x2pYraMPfGEN0k9hh37h2BfRs21DqJhkOdbie8fHTZ6zfeQjjpi9VbZoMqrakjLE5ZCk0ORaueFieyFUj6+CVjPKkbRpVR4dmNc3iCcP1ycmb64qAn3+AKJMcPH6O6nVJob9kyRKQmFKadgSCdJPYZKrGCcaVa4HcWaVuknZ4Le7I67cf4O+Zy3HmorIKKBdrpUqVElEAc9AlaXIsDINRF4NhMDXLlS0jhvVqDXKESZMIKCFAIor9x86i519T4efvrwhWsWLFRGVY7ty5JagGIEB2DFZxDh48GMyTKhl3K83rVkLvDo3lotAAjC3p0HcfPmLd9oOYtnAduHBTshQpUgjWY/6jt2lyLCxTpEwsqfKVjN32VcoUxsS/esguXb2flI1e7+T5axg0bjaeeyjTUtChcNvOnYs07QgwaT9mzBgRRlSy/3STerRC3pyyrFs7wpZ1JNmPj5+5jNHTlsD9ubIsBZ951apVsWjRIt2T+KqOhY1Uu3btEl6NjKhKliRhPLRtUkM0RkqTCGhB4PKNu+JHcEWFMyxDhgxi1U0SPWnaEGCRDfnA2rZtC29vb8WThG5S2aIY0kPqJmlD13KPeuj+QtC8bN17XHWQJKfk74ppDj1N1bGwtHjZsmUYNmwY2LkbmkUCkDt7Jgzt2Qr5ZBhMz2dk09e688AdU+avEWzHiosWKfpl8HtgSNKeTBntmtREa8mUYTDOlnYCe8R2HT4tcpdf/JRDzEziN2nSRCi16pnEV3UsDx48EDdl4lSp/j169GgoX7wA/urdBty5SJMIaEHg2UtPzFu5VeizKJkko9SC5v8fw93K0aNHRaRBTeWVZ7FFYPygzkidQhZHGIa0ZR59695jTJy7CkdOX1IcIKssy5QpI7RaKFGhl6k6llOnTolu+8uXLyvek6XFDaqXRb9OTWAnhYD0ej42fx1BRrlxN2Yu2ag4V2dnZxEGY5MftbylKSPARP3atWuFvIVaQ3NcZybtK6NPh8YSVhtBgFx8G3YcwqT5a+CvksRPmzataCXp2LGjbrNXdSzMr7Ro0UL15UyTMim6ta6HelXL6DY4eSHbR+Ddex+s3rofU+avVdTw5ja9efPmIoEfVip41oz+48ePMXHiRMybN08x0sAEbt4cmTGsVysRypZmGwhQWfK46xWMmrJIlZySLNZ169bFwoULdfttKToWJu5Xr14tkn9qVjhvdowd2El226sBJf/+GwJaWY7pTBo3bizCsty9SFNGgLx+5IJSU3kNStoP7t4S8ZylLIEtvVdM4s9YvAHb9qkn8XPlyiUWbZUrV9YFAkXH8vr1a8yZM0foNygZVz2VShfCjDF9EN2MVMy6zFhexKIQ8Pnki827j2LCnFWKMsUODg6oX7++6KVKkCCBRc3B0gbDMBgLbtgUqUS/xHEzH8qGZibuI0dmCY40W0EgICAQ2w+cxOC/54AJfSVLmDChWIiwSEsPQT1Fx8LEPQWWmLhXMgd7O9SvVlbQ5EuTCBiCwCffL9i2/zj+mbUSHz/5hnoq8yq1atUSuiyy+14Z4Xv37onV5/Lly1UfhZC36Nse2TKlUT1WHmB9CFy7eV/wh527clNx8I6OjmjQoIFYuLFQxlRTdCyXLl0Syb9Dhw4p3icx+1cEjUstU8cjz49gCHz+4oddh05h/IzlYNdwaEbNbjKykoKCHcPSQkaAlZtsZOZu5erVq8ofE/uYqFetDIb3biM52Gz0hXrj/R4rN+0VKpNfv30LdZasDqtQoYJgWGHPmKkWqmPhC0rCScoQ37yp7O0ypEmBXu0boVq5oqaOR54fwRAglcveo65CAY8VYqFZkEARX3zqSUgLGQE/Pz9s27YNffv2BamYlIy/297tG6Gq/N3a7OvEPpY9R86IXctb7w+K83RxccG4ceNEN76pFqpjCQgIwJ49e8TKh41WSpYneybRv5Inh6wqMfWBRLTzGQc+eOI8xkxbAg+vt6FOn6R55cuXF9INeqyobBVnlhYvXbpUxMopJR6aMZ9SOG8OjOzbHhnTyh2grb4P37//wJmL1zFy8iLcf6zMnMI8S5cuXTBixAiT4QjVsfj6+mLTpk2CI4xJ/NBf0MgoXsAFo/q3R5oUSU0ekLxAxEKA3EZHz1zCqMmLFfnCWCBCNlY6lmzZpKphaG8Jy4wZJ2eZsZLFtIuByqULC6YMCntJs10E7j16Kkgpdx8+ozhJLt5q1qwpcnOmlvSH6ljev3+PFStWgFKmdDKhWQx23JcoKISBmGuRJhEwBIFv377j5LkrGDF5EZ4881A8tUiRIqJDOH/+/IbcIkIde+bMGdFtT+JYJXOKEwuNa5VH3w5NEC1a1AiFUUSb7AefT1iz7QD+mbVCder58uUTC5PSpUurHqt0QKiOxcvLC3PnzhXMqNR0CM2ksJdJ+Ef4k5nLo3bE8IkL8ODJc0U89HrpbRX0IN2kVq1aKfL6cf4/G5rro15V0z4gtoqlrc3r8KmL6DtqumKBDOecLFkykf5gjs4UZclQHcvDhw9FMxoplZWMVC4Nq5dDv85NpeKcrb2NYTSfC1dvYcTkhbh597HiHSlIREqX6tWrh9HIrOs2np6emDVrlsBIzQrmzoYxAzpI+WE1oGzk7zfvPsK/c1bhuKsyNRdJKZs2bSraTEwhpQzVsbDUeODAgWAHr5IljO+M1g2roXOLOiZ5OBt5fhY5DZYZUraUXe7kDQqNTDRypEiws4sOp9ix4OhojyiRI4fJfK7evIex05eBDkbJMmfOjL/++kuwsUoLjgD5/EiBfuDAAUV4okaNgurli2HS8B6IGiWKhDICIPD67Tss37gHs5dtUpQtZvVllSpVRFm/KdWXoToW9q6QlOzRo0eKsKdPkxy92jVE9fLFI8DjsZ4p0nm8//AR56/eEpT03A288/kIfz8FxxI5EuxiRAeVBNOnSYHiBV1QKHd2JE+a0KyLhptkYp2zSiTxlcwcZHnW80SVRxoYGIi9e/eK/Irab1boJjWugfZNpW6SrTx/tXn4fv6CHQdO4u9ZK8Cci5IVKFBA5FlKliypdtlQ/x6iYyENBCvCmjVrBr6wSpYnR2bRYJU7e0ajByFP1AcB7kZIQ3/m0g0cOH4OV9zugZ3tphgpetKmTIpSRfKgQJ5sSJcymaABiREjuimX/e1clkFOZdXKodOK1wyK//br10+3e9vKhXx8fASvH3cslCNWMpesGTC4ewtRbiwtYiDAqMWJs1cFKaVakYweksUhOha+mIsXLxYJHDUrXSSv2FLHjxtH7VD5dzMh8OnzF1y8eluQzXGH8srrrSJTsLHDiB4tKhj6LFrABY1rVUCurBl02ck8ee6BOcs2Y/0OZYYHcoSxzl6Nu87Y+VnzeS9evBBd05MmTVJkM2YFWJmieTG8d1skT5LQmqcsx24gAj/zLCsF67GSMRxGwldSebEj3xgL0bFQgnjKlCmitFNxAFGjombF4sKxmFJBYMzAI/o5PwBwe3vp2h2s3LxXvCwBKrtLPTFjNWChPNnRsEY55HPJLMJnxr4DLz1fY+Hq7ViybpfiEJlMbNeunfh4SvsdgevXr4umyJ07dypCE8vRHnWrlMaALs3AZygt4iDAPMuyDbsFvYualStXDgsWLDA6zxKiY3FzcxPdl1u2bFG8Pz8mzepUQt9OMpmq9qD0/vtzDy+RjNu06wi83/vofXnN17O3t0P2TGlRv2oZQQ1izMdKq9gXiSipyTJ//nzN44soB5IfrFu3bqpqkZQgZm6lVYOqRi8EIgqmtjbPb9+/Y+8RV/QZNV1V/MvU0v4QHcvp06dFEvDChQuK2KZKlhidW9YVjVbSwgYB/4BAXHW7h3krt6jKjobNiH7ehdLUubJlQKsG1UBtHuc4sTR/uLQ2cHFb3rBhQ6xatUrztcMSg/C6Fws1duzYIZwuKfOVLGfWDBjSvaV4Rnqaf0AA3nh/wAuP13jxygvPXnrhxp0HeOXl/Vtojt3dDJtny5QWKZIkQry4cZAudTIkShAXMaXyrJ6PJMRrkeWYPWN3HijTdKVPn17k69q0aWPUmII5FjZZsVyxR48eIG2+kvHlGNilOUoWzm3UzeVJhiHg9fY9tuw5ipWb9uCl5xvFssE/rxw9enRkyJAehQoVhJPT/1N4vHnzBufOncf9+w8UG2G1jtTR4WeIrG3j6iI5rCU89uWLHzbtPoJhExao3qZ27dpCcpdsx9J+IvD582dBw8H8k5qRfumfoV11ya8wHPv23QccOXURe4+cEQ2u3H2S+FCrRYsaVTiadKmSoWCe7ChbLB8yp09ldGxf630j6nG37z/B5HlrcPCkMjNDEG8Yy/u5GDDUgjkWqkYyTtunTx8w1xKaRYoE8SKM7tdeNlkZirqBx5P25MGTZ1i8dqdI0HPXomZ0JIkSJUKWLFlQuHAhlC9fFtzeBn2QyYK7d+8+DBkyDHfu3FG7nMF/T5wgHhrVKo9mdSoiQTxlxUfKqG4/cAJ9Rk5XvQ9r7CliJcW+/h8qshgzcc8SUSXjB6JqmSKYNro32MtijP34Afj5B+DuQ3ds2nUYuw6dVu3mNuQ+rELMmjE1GlQvi5KF8yJRfGeroJwh2SOLaN54v4PvZz/RN+b+3ANeb9/9tgDkrjtBPCdRaRnb0QGxHe3h7BQb5G7TsggzBMuQjn3x6mc+c+l69Xxmy5Ytha4PRfYMtWCOhasf5lZY0slO3tCML2apwnkwok87pEyWyND7yuM1IsAd5GW3e5i6YC3OXnJTrfaiQ8maNQuaN2+GGjWqC+2SP1f3X79+xcGDh9C3b39QFEqJskfjMEM8jLK3RfLlRKcWtZEvZ2bFHw6pvbsNnaw6FtbWz549WxJR/oI4c6KslNu8ebPi44odywGNa5bHkB6tjHqsZKK+dP2OSABfuXkPXm/eKVagGXWT/53E0CoXJwVyZRVOhgUixlYomTIOtXOpzMhF366Dp3Hy/DV4eL0RjuVr4Ff4h1JMQwfCCks7uxjCsaRMmhiF8mZHmWL5kCFtCsQwowovNY/WbjuAKfPXIPBr6FRd9vb2qFOnjiiU4QLVUAvmWD59+oT169eLrvu3b0OnMefKolzx/KKHJUmi+IbeVx6vAQE/P3+4XnLDnOWbceHabcUfsZ2dHfLmzYvu3buiZs0a4H+HZm5uNzFq1Ghs2qT8IdIwRNVDuErOlC6lCI2VL1EAcWI5huhgDp28gN4jpoFSxUpWrFgxsTrPkyeP6r0jwgHMr5w6dUrwO7HzXslSJE2Ijs1ro3ldw3XNGfLatPsoFqzaKnIpYWnxnOOgatmiaFG/suA4C2+2AGIeVOK/fNMenDx3Fdx1m2p0nJQwaFa3kvi2xnd2MnpnGdpY2Ne2nYqts1fC52PovzXKE1P4a8aMGUiXLp3BUwvmWNhoxeQoEzf899CMHdqVShfGsJ6tVEMdBo9KngA6FRLHTZi7SrWhiVKijRs3RL9+fcUORSkm+nNHuhUDBgyCh4cym7Cej4Flrux5ospojszBX9RjrpfRb/RMsCRSOhbtyLOBOUg36cmTJ4onZs+cFoO6NkfxgtpzogzxPHJ/gcXrdmD7/pOixD08jBGSZIkTomrZImhYszxSJU+MSOEwEDYhMwG+aO0O3Lj9UIQBQ6NIMmZ43M0wLJYsSQKULJgbzepVRpoUSYy5VIjnMIx+8MQ5jJm6FK9eh75x4MmFCxcWbSeFChUy+P7BHAvp8hnDHjp0qCJDKsMcVIxkhQljhNL0ReDx05eYuXQjNu8+GuqF2ciUMWMGdOjQHm3bttEUCyXdx4QJk7BgwUKTfxD8ESRLlhSpU6XE9Rtu8PFRrkji8YVyZ8OIvm2RJcPvKpB0LP3HzBThFelYtL9LlLTYuHEjBgwYoKibROyL5MuBUf3ag8qRWsz3ix/OXLguKhAvXb9r8vvCe3LRExTSYkjW0I8yz2c1KitRa1UqKRp2wyI38dH3M85fuYmNO4/g1IXr+Kiys9aCr9oxnBflDYrkzYFaFUuIcBnDmaZYkPDXiEkLVdnETeHmC+ZYGP4iozGrAZToXFj9U6tiSQzs2tzkyZoClK2ey1j2qCmLce3W/RCnyIRalSqVMXToEGTPnk1z/JkccB06dMLjx8qrW624Fi1aBKNGjQBlFqZOmYqLl64ofiwY1mhSuyJ6tm3wW1JWOhatiP9+HFkyVq5cKXSTlEqNmbMoX7wA/urF0LW6bhJ3JpSMnjxvLdjAqpfRMSRNmhR16tRGzpw5sGPHThHK8/ZWXlD8eX8HeztULFUY/To2Eat7cxnprR48fo4l63dizxFXVZ4tc42DIeQShXKhZf2qIt9kijO9ceeh0GY5df6a4nCTJ0/+H4W+ofMK5liYsGdylNTbSqsJes56VctgQOdmiBlTln4aCrza8W53H2HC7JU4fjY4/YKzs5OgXBg5cgQSJDAsv3Xo0OH/ORZlinq18QX9vWjRopg+fSpy5XIRzXmTJ03Gjh274BNKPwVDYnUql8bArr93fkvHohXx34/z9vYW1BvsumdFZ2jGDzGJYskRRvZqJWMc/sDxs5gyfy2eeXgZNzCVszJlyoghQwajSZPG4ByOHTsuQrQnTpzEq1evNO1kGDJieLVH2wYiN6F3cp/FCq6XbmDKwnW4dvO+pjGpgUWHYOgu7ddrUu2zTpVSaNOouuDsM8a0UijFjx8fnTp1Eppchlowx0J9e1YCUNdBydgAR74odt2HdzLN0Elbw/GM3W7YcQjTFq3H5y9+/w2ZjWRN61dHty4dkTKjC6JEM8ypswps3Li/sWLFSl1gKFaMjmUa8uT5GbdnX8z6desxceIkuD8NXq7OnoVmdSujR5v6v30ItDoWxn1J6V2wYEFdxm/tFyHelCEmUwZX16GZcOhVSmOgCpULK5r2HT2DifNWw8Mz9Bg8P+KsNmRFoZJDC9XROTigfv16mDDhH1E6zo8t83/Ugdq//wBWr16Da9euqz4e5l5yZ8uInu0aonjBXKrHaz2AJf6Ucfhn9gpB5qqXEbfUqVOhRIniePfuHU6ePIW3b70Nury9XQwUyptDSJXkz5XF4N2Lh9dbLF6zAwvXbFe8r6OjI1q3bi0S+IZaMMfCngZ6qDVr1ihei7XY3JZ1b1Pf0HvK4zUiQNqW9dsPii04ewdYEdOoRjlBncKQQnSHOIiVKC3sYidA5KjRNF2VO9K5c+dh/Ph/VJmr1S5IhuMGDepj7tw5v+V3GDu/cP48/h43DkeOnfgv4ctwDBOSDJ+yrPJXO33hOgaPnwP3F68Ub5s1a1bxEW3QoIHa8CLE31mAMXPmTCHMpGRaBflu3H4gqNX5PEIze/uYoicqU6ZM2LVrt9FFIPnz58O///6D0qVLBbuVh8crrFy5SvBVPXnirliGTt0gVhz+O7SryEmYakxwn7t8E7OWbsD5q8rVmMbcK27cuGjZsgVGjPgLX758EY50/fqNoKw0C6a07GgiR44kcmWUP6hcurBB6Qjvdz6CX3DKgrWKw2cOl9pHzLkbasEcy9WrV0W8ltoOSkaNDpYutjCidNHQQUbk4wO/fhVxXToWrjrZVPVrfDVSlKiI4egMx4SpEDNOItXVC/NmFG9jVdiNG25GQ8uVF7Xnx44dhbJly/53nR/fvyHgsw98vV/i1dOHOHn6HPYc5Q/GFwXzZBNOkcnXP425pHEzlokftJIlTpwY3bt3F1WLpsSZjZ64hZ3ISjBGGBi+VjIW2DStXRF9OjRGlCihd1KzEpFl3x8+hqzZkTRpErRq1RKNGjXE4cNHMHToX6oyyKGNi7nBUaNGinxLSMad0L1797Fu3XosXbpM0YFRCmBoz1agMqYpxt/ZsTOXxI6NuRVzGSUg2BrQq1dPsPeMuTL2I+3atUfIHzx//kLTrelIa1Yojq6t6glaHC32yfezYBIfPXWJ6uF169bFunXrwPJjQyyYYyE/WP/+/XH8+HHF65DfhwnYmhWNF4MxZKDyWGUEIkeJCjunhIiVKA2i28VGJAW6a66ITp48iT59+oMLCWMaJPmB79SpA/r27Q27aFHw1e8T/Hze4st7TwT6KQsJhTSTn3HfTVi/Q1mxlAzH1AniCj1WLNNXp9b+XmmVEGcIskW9KiJkpGTM6Q0YMytYKaroR8qUCf3790OrVi1EoQCjGoMGDVXVfwntfkzejx07WlVqmiG+a9euiRAuk/0hFRXlc8mCkX3aIUcWw3sufh0fS4h/7thCT2yzeTBDhgyIHTsWLl++AlbmGWrcDVSqVBFTp07+rU+Ec7t16xZWr14rFoC3b98Ruxoli+v8kwy4d/vG4E5GzQICv2Lb3uPoP3am2qGoWrWq2LEw32KIGe1YpHKkITCH0bGRIiFK1OiI7uAE+7hJEdMpISJHCTlExtXg2bPn8O+/E1V3p7+Onj8IfhC6dGyD8sXzI0akQHz188W3QH/8+BF6jF8NATI0r9qyD9MWrld0dGz8rFGjhqiv56ovopt2x+KElg2qoEcb5RAiRaDYkLth5+HfQjJpUiZDz67t0aZDZ8Ryigd2nO/btw+9elGx0vBCEK7SK1euKHZb6dOrOwMufu7cuSue+4oVq8Bwa5DFcnRA/RrlMaR7C0RT2I2pvSvMq+w+fFqw/3J+IVncuM5o1KiRKPHfvXs3hg8fadTCjNcm1dKUKZMFf9+fRmfq5fVa3IM5tMuXryrm0EoUyo1/hnQB2avVjLQ8rPjrMWwyGBFRstKlS2Pu3LliUWGIScdiCFrWdGykSIhm5wCH+CkQ0ykRosaIiUiRgvNDubs/FQSGa9euw8OHj0LNu5AskNvusiULo0+nFkjs7IAfP0zvNg6ClOWt2w+cxD8zV4QahuGxDH8VL15cJPBl9z1Esvuff/4RLQJKxmoiLY6FSoNkz567Yguu3roveK6ypE+FFvWroGLJQogWwx4OCVLAIV4ywWQ8bfp0zJ073+AEPvufunTpjL59+xhEKPr6tRfWrVmDOXPm4JXnazjax0TZ4vnRsVktTR9VJYzYPU/53r6jZ4T4EWcyu1atGhg7dozIKc6bNx8jRoxS/OAr3Y+Nh1OmTBIOJjSjg+GuZcqUqYIpI7Sm9aL5c+LvwZ2RKrm2ZkrKgPcbNQNv3imzKPwc4xTRLGmIScdiCFrWeCx3MdFiwC5WfDgmSIHojnGD5Sa4/SaR4aVLV3Dx4kWcP38BV65cEU6GZapkK65RvqjodiYpIFeIehtXTkdOX8ToKYvx3EO5byJVqlSCy476IxHd9HYsxFNQlvh+gecbb+FYGGqh9lJkMs/SuUeOjKgxHETRiLunD/6ZPAMbNmzUlHTm+WTObdOmNQYO7A+GNrXkyr4H+uOLzxt8efcKvh+84fXaE+/efQAZQNgkyYZtPYwKrMMnLsTt+7/vwpIkSYzWrVuhe/duYBiY1FfMPQwcONjgHhyOkznKsmXLCMeSLZt6Xoj9hRs3bsKkSZPFAvBX49zrVi0tQoFayUVJFTXs33mqTZIuLi4YN26cCIkZYtKxGIKWlR8bKVJkRIlhD7tYcRHDMS6ixYwlnA4/FD++f8f3b4HgDzjgy0f4f3wL/0/vRYgLIEG6+Y1NoWOmLhEEh0rGRGL9+vWFfDbFvyKy3b9/X+Sbli5dqgjDzyrOKuiuEgozGMtIUfDEwxtL1+3Azr2H4f3+Q6gOhmHUNGnSoEmTRujUqWOo5Ibfv38T7+FX/88I8H2PLz6vEeD7AT++hR62oTN8/+GTaCh2u/tQFLqQwDJ96hQGsSOTlZjhsBmLNwhpCuaWUidPgnatGqNr9x5wcEoA5jO5k3B1PYtBgwbj1KnTBsPGMG6PHt3Qu3cvEBc1E0Uxfp9x1vW0qOg85XoBn7/4C4fKXp6e7RoYxDJ/xe0uxkxbKkhFlYzs6MOHDxfhP0NMOhZD0LKpYyMhcpQoiEzHEun/HQt/vKbkSkyBiOXV81dtxYqNyhWJvAfDYPygkigvIptWZmM207E0leqR5jDSv7jdeYRdh07h2Jkr8PB8/V/8nnmx1KlTo2LF8mjXrq2QcvizmfFbYAD8P3nDz+eNcCZc0Hz/GgB+ULUY6eCXrN+FNVv2i74vliCnS50cHZvXEo3chhj1ZJ6+8MSjpz8rszKmTSkY3GPYxUR0B2c4xE8Oe6dEYBKcTZ3du/dUJOz9897ML9WtWwezZ8+Es3PokhJc7AX6fRQFMf4+b4WjDQzww/v3H3Dv8TMhopYgrpMo3WdxhpadX9BYtJSV81jmVth8y4IZQ0w6FkPQkseaFQHGuLlaZLWKv7+y5gx/kFS3Y89VRN61MHRJJvIjR44oPpvUKZKIklRS0Jvb+GF+9fod/L9Fhl2c+EiQ+hpJ1AAAIABJREFUJAVSpU6D6BRn+/FDOIvv374K5xH4+QP8Pr5FwGfuSLQ5kT/Hz/eGsgsDx83+rZmYx1FsbtygTkJITC+LFDmK2PE7JkyJQETHwUPHMHHSZFG5ptQsKrRYEsRHrVo1BWHsn6zB3HXRmQZ++SgcLMN+X/19NYcYDZmfdCyGoCWPtXoErt68J/pZzl+5pTgX/kjLlSuHadOmgWR5EdXIs9WzZ09VynxKF7CHhYzkYWqRIiFy5KgifATmaPjx/P5NOBexM2aJkonm+dpbcHnNW7E12JXYRNirfSNBmKu3RYocVRTIRI8VH+/9I2H3vkOYP38Bbt4M/u6yObhIkSIYMmSQSISzECDI6GS5W/vs/VLs1r4G+CmG/fSYh3QseqAor2E1CJDdmEJS81ZsURU1o0RA7969BVGeIWEAqwFDw0BJKtqxY0eQtVrJcmZJj8HdWwqGY1szqlmyi3zf0bPBppYlQ2r079wUZYvlN+u0o7JaLl4yRHWIiwcPn+Dw0RP46OsrGgvZ81KmTGnEc3bGt6/+wmnQuX4L9BO5zC/vvfDVn70qpjtZrZOUjkUrUvI4m0CAnc/7jrli3LRlQtZVyZhYZZ09KU0Yt4+IRi0W8jmRXVrJ8uXMIuQK6GBszc5fvYmRkxfh5t3g/TSsaBw7oGMwCiFzYRCUt4wa3V4wYjAnw10ZQ31sIP4a8Fk4lp87NjqSsHMmv85ZOhZzvQHyuhaLwM17jzFxziqw1l7NKJvauXNnQfHCpGhEswMHDqBdu3Z49iw44eevWLhky4ChPUynPLE0fJlf4XtCiYlnL3+XUucutmKpgpg2qrcQz5L2/whIxyLfhgiHAHct2/Ydx7AJ80PtgA4ChbkWUvezSdDQJi5bAPbEiROCO+36dWUm4MzpU6FPxyaoWNK2WKFZAcaCj/EzloPsDb8amycb1CiLEX3a2cKj1nUO0rHoCqe8mLUgcJN6NHNWgXT6akb69lq1aolEPpvXIpKR24/qkceOHVOcNnsxurSqh4Y1zF8VFpb4v//wEeu2H8Lk+WsQEPh7JSHpTSiF3aqBYc19YTn+8LqX5TqW1MnRo21D1KxYPLywkfe1YQR8Pvpiy56jmDRvDSgLq2bs5mZIiMzcpNuIKMY+FsoIbNmyRXHKiRPEQ5vG1QX1iS3ZCw8vLFi1Dcs27gk2rRyZ02FQtxYoVsDFlqasy1zC3LGQyoM/ThLMKVmKpInQqUUdNKtTUZeJyotIBH5FgIlNdgWz9Pjyjbuq4DCenj17dvGRrVOnToSpEnvw4IFoFKWKpJJp5QpTBdrCDrjz4IlYfBw8cf63kbGwo3gBF4zq117oGEn7HQHReT91CS6p/LZ067y/ffs2Ro8eLXhwlCxBPGe0algN3VrVlc9MImAWBMhXtWnXYUE9QXJENWO+hXkWfmiLFSumdrhN/N0cXGHWBAz1e/6auAAsOf7VYkSPhgolC2JYr9bgbk3a7wi4XryBof/Ow0N3Zd2XXLlyYfz48ahcubJBEAbrvKdw0MSJEwV7qJJRmrhJ7Yro25HCQcFZcw0ahTxYIhAKAvcfPxPyzHsOn9HEIssufBLmMZn/Z2ezLYIckR0Lqe23HziBAWNnB6Oud7CPiZoVSmBQ9xaIEyvihEa1vuNHT18SLM5vVdiNjZUCD+ZYKF1LvfuxY8cqjjF2LAfUr1ZWNB/JUj6tj1MeZygC/HgwgT92+lJQK0SLUQCMpHncucSLZ9ur1YjsWH5yy23DihDyK/Gc46BZ3UpCjFAufIP/avYecUW3oZNUIwFlypQRejBs8jTEgjkW0jMvXLhQMFqGpNQWdHGuCGpUKI7B3VqAetrSJALmQuDDR19s2n0Ek+euBskOtRgV79q2bYuhQ4fatNKkIY6Fmir80NqCsbeQObix00Jmw86cPjX6dWyC8iUL2MJ0dZ2DoQqS1GsydIEWzLFQe3nFihUigU/NgdCMOggU/hnaq7XQ6JAmETAnAhSVWrRmO1Zu3ovAr+r5FibzSdHep08fdOnSxWaT+e7u7kKFkVEGJXOO8z/NexG6Dl3z3pzPUM9r+wcE4uCJcyL/9srrbbBLlyqcB5OGdwdzwdJ+RyBcNO+p37xhwwZRG//mzZtQnwkFZfjwKC6TIlki+ewkAmZFgPoXl67dwb9zVuLCtdua70URJVaK1a5dW/A22Zq9evVKUNowwapkjCo0qF4O/Ts1RYwY6voflo7TB59PQj6ZFWF+/tQM+n+jEF2jmuUxrGcrS59GuIyPeRUu0KYuUC7QIpNFkyZNVLV+QppEsB0LaZ937NghVnrPnz8PdeJcEZKHZ3T/9kKvQJpEwNwIcAt/9PRFsUr9k74jtHvTmVDKmPmWggVtq+ucc+bib/58SuSOUNRep/BVncqlMbBrMzCMbe325LkH5izbjPU7DgWbCr9Hvds3QpWyRax9mmYZv4fXWyxas0NEAJSMuUry0E2fPt3gcQRzLN++fQP5h3r06AHWyCtZzqwZMKR7SxTOm93gG8sTJALGIECFv+37j4uV6rsPHzVdggp9FStWFNrdhiYhNd0gHA/y9vYWPSwUY1LSAqHEdPXyxTG4ews4xY4VjiPW59ZnL7vhrwnzce/R7xxp7F8plj8nRvZrr6sGiz6jtoyrKDnlX0fIPGWnTp2E5pGhFsyx8AInT54UjuXq1auK10ufOjl6tmsokvjSJAJhhQCp9Vdu3oM5y7eAJIRaLHbs2GjcuLH4kSRIkEDLKVZxDHOiK1euFDnRjx9Dd7Ts6yhfoiD+6m39fR3+AeSSO4HBf88NtkujVG/18sWERABbIqQFR8BN0CWtxHHXK4rwJE+eXEhS9O3b12AYQ3Qs7L4nW+z+/fsVL5gkUXy0a1wD7ZrUMPjG8gSJgCkIsNR04ertWL11vypRZdB9qN9CUSySNtoKEzJzohs3bhQ50devX4cKqVjJF8iJUX3bI62OaoqmPENjz6VsMPV6+Oz/NDIMtKhXBd1a17OJIgVjMQrtPDJauF52w4hJC3Hv4VPFy1NAjzvhpk2bGjyMEB3L/fv3RTJw2bJlihdkL0vjWhVEOEyaRCAsEWAynxrrUxauBZu9tBqT+SNHjkTdunVtolIsICAA1GThypIVYkqWK1tGkdDOnyurVrgs7jh+GC9eu41RUxfjxu2HwcaXNWMaDOjcDKWL5rW4sVvCgNgXdvj0RYyeshgvXoW+EOFYmZOcPHmyYA831EJ0LB4eHqLShAlPJWNlWM2KJTBlRE9D7yuPlwiYjEDQR4bNk9duPdCkDW5nZ4dq1aphwoQJohzZ2o0YHD9+XISub9y4oTgd7lS6t6mPOpVLWe20/f0DsP/4OdEwS0niX40FRWWK5cXEYd3BBklpwRGgzMCuQ6cxfuZyvPtDZuDXo4Okv+kHjMlLhuhYGKtlQpCrIDWrVKoQZo7ri+jRrL+EUW2u8u+WhwC1Ww6fvIC/Z63QXClGcbBu3bqJ5klbkDRmLpQ5lr179yo+IH5sW9SrLDTgrdVYZrx+5yFMmrca/v6/0+SzKKFJnYoY0KUZIlnrBM087g8ff5ZpT5xL/AJCvRsXYDVr1hQ7lmTJkhk8qhAdCzvu16xZg1at1OvAueWcPLyHXCEYDL08QS8E2PC1ff8J8WPRWilWoEABwYlXokQJvYYRbtd5/PixmMvcuXMVx8DSaxbaTB7eHcy5WKO5v3iFucs3Y+22g8GGTzGzvh2bCPJJaSEjwF3eknU7MX/lVkVRZJYas4eFnHtOTk4GwxmiY+FVNm/eLKpolGhdeFzR/Dnx95DOSJUsicE3lydIBPRC4I33e6zZegBzV2wBt/tqxsqwDh064K+//gKFwqzZWBm2aNEi9OvXT3UaJQrlxoRh3ZAkoXVyqDG/Qn37G3d+z69EEcUJLhjRt50sM1Z4C+4+fIqpC9Zi71FX5d1tvHho3769YLpnub6hFqpj2b17N1q2bAlyhylZPpcsGNmnLXJkSW/oveXxEgHdECB31P1HTzFjyQYRQ2buQclM3errNnAdLsS5ciHYrFkzxV4W3sqFvWc9WormZmuzb9++Y8+RM+g7ajpI6fKrscy4atmiYm5xnWJb29TCbLznr9zE8EkLcfv+E8V7pk6dGv379xd0SMZYqI7l0KFDYkXHbbaSpU2ZDN3a1EfdKtabEDQGOHmO5SHASrGL129j/MwVuKJBHIxaE2TxJs2+tdvRo0fFR+DOnTuKU0meJKGQ621Zv4rVTdnr7TssW78Ls5dtDjZ2OhPKePTu0AhRpYxHiM/2+/cf2HfUFb1HTg9Gg/PnCXny5BHFWxUqVDDqPQnVsbi6uqJ37944d+6c4oWdYjuiYY3y6NupCdiEJU0iEJ4IUByM+ZZ/Z68AWZGVLE6cOELOmCSO1m7Xrl0TPQe7du1SnvP/5C76dWmKmFYWAuQqe+K81aJY408TzdptG6KGlEoP9fl7v/fBys37MGX+GtXXvVy5cliwYIHRlZOhOhbScf/777+CQl/JJMux6jOSB4QhAkLS+MYdjJ2+THXXwoow9rOwUMWYOHIYTkv1Vi9evBCcTnSSSmHAGNGji+T2X2QlTxBX9bqWcgBX22cuXhf5FYq//WmklRo7oBPSp0luKUO2uHHce/QUU5hfOaKcX+FvgXpGS5cuNVrLJlTH8u7dO9EgyZLML1++hAoSf5wFc2fDiL5tkTWD9fcFWNzbIAdkMAKv377Hso27MWvJRtVza9WqJRwLlSet2bRSu/D3WiBXVpHkzpbRen6vAYGBOHTyAkZPXQIPz99Z1ykDUK1sUUwZ2QvsrZMWHAHRcX/xBkZMXgQ6GCVLmjSpYKggm4OxFqpj8fPz+4/lmKshJZNsosbCL88zBwLe77jl3ytWZ2pmK46FHfgMgzF8/fSp8ocjTcqk6Na6PupVLa0Gj8X8/Wdj3ymMn7E8WEm5U5xYaFr7Z/+KtJARYL/XvmOuGDttGV6/facIU+7cuQXzSqVKlYyGM1THQg935swZQZ9//vx5xRskjO+M1g2roUvLukYPRJ4oETAVATZ8PXB/LhrANuw4rFp2zF6Ohg0bYvXq1TbRKBn0e1XLi5I2v0H1shjRp63VzPs9GyO3H8Lk+auDVYSlSJoInVrURrM6hn8IWTtIPZfnHq+F3g/DbZEjRxJaUyzNtpUKM/Z3rdt+UJQa/1lR9+vvjh335cuXx4wZM4zquA+6VqiOhQeQM4yVAYy1KRmT9rUrl8K/Q7ua+m2Q50sEDEKAGi0vX73Gxet3BFvrxWu3BNXHt+/fVa/j7OwsKh/ZBGYLxgpOUtVQo1zNShbOgwnDuiJxAuvoZ3n+0ks09a3YHJxdIHvmdBjUtTmKF8ylNu3f/s535/rtB1i1eR9cL90AQ6iUDaFRGI3UN2RvtwWW5IfuLzBzyQZs3XtcESMHBwfUq1dPNNyawgKu6FjYw8KXlNUmala6SF5MHiE78NVwkn83DgG2pbBZl5Ve3u8/4NHTlzhx9gpOnrsqVptqfSsh3TV9+vQYNGgQ2rZta9ygLOws5kJJoc+y46APZGhDzJIhNfp1aopyxfNb2CxCHs5NQfW+CsdcLwc7IEnC+KhZqQTKF88PRk+cnWLD0T5miLsxkjC+efcBDx4/Ez0xOw6cBCsJQ7LsmdJiYNfmYudi7Xb6wnUM+WcunjzzUJwKNVg6duwohONMKWhRdCx8OSlT3Lx5c9UXNXvm/z2Egtb/EKz9JbKV8Qd+/YqXnm9w1e0errjdw52H7qAWC8nzfD764uv/VpfGzJdhMCpLTp06FYwp24odPnxYfBhY1alkCeL9P728NdC7nLt8E39NnA92jodkLEpghaqzUyzQ0eTLmRlli+dHymSJBX0NczRMWnMxcvr8Nbx67Y0vfr9LGv95Xfb8dGxeW/CrWbNxnpv3HBPCaOz1UrKsWbMKp9KgQQOTpqzoWHhlNkryRX306JHijRLGc0bLBlVFnoUxSmkSgZAQ4M4iIODnzoMvPP+bVT0U7OL/5/n6Le4+dIfb3cfgKpUVQFrCWoaizZUZdyrcjTs6Ohp6usUef+vWLYwaNUosCJWMeRbyhlFRMk4sy5//0TOX0G/0DLzx/hBm2GdOlxK9OzRGpdKFw+ye5riR+/P/8attD86v9uf92BDJ/pVUqVKZNBRVx3L9+nXBp7Rjxw6VF9UONcoXxyAbkT41CVV5cjAESMfBbfjOQ6dw9pIbvN544/OXXxzLt2+g7HCQszEnhFzB8gc0a9YspEuXzpy3CvNrU+xr/vz5guNJieeP3eklC+fGyL7txKre0o3vzLAJ80PsYTHH2EV/XqlCgiLGWvJQIS/kIPRrRk9dLPJJSkbiyTZt2ohdvKms36qOxcvLC3PmzBHUF0pxW646ixfIJV5UljNKkwgEIcAwxJFTFzFt0fow+zCEhj4ZfosUKSI+vCVLlrS5h6RVUZITNzbpHR6geXi9FXQui9ft1KwYasw4o0WLisQJ4qJUkXxo3bCq1RNasgLs4MnzGMv+Hy9l3sdMmTKJHTw550w1VcfCF5XbajbLvHnze2PSnzcnbXW/jk1QXtJWm/pcbOZ8NrYxrv33zBV48OR5uM6LychixYoJp1K4cGGju4rDdRIqN+fij+FrCn/du3dP8WiW0javVxl9OjS25CmJsTE38PT5K6zZdgCbdh/F23f6hsTYWJklfWo0qV1BsCQnThjPJjSmWKa9YcchTJq/RlF/hTsULrTI3pAzZ06T3wdVx8IX9ciRI6IT8/bt24o3JG/YT6Gd5lJox+RHYxsX8HzjjWXrd4tSUXPkSrSgxNBX4sSJhb4ExeuMES7Sch9LOUZr+Jrj/Sl70QWprCAcxvEyJ8dc3LWb93H41AWcuXgDLz1f/xdWNeQZRI4UCcw1kQamevniqF25pM30rQThcOv+Y0yauxqHT11UhIbME7Vr1xaUQEmSmC6BoupYOBomBKkTvnGjMkXGT2nQfJg4rJsU/jLkDbfhY91YJjp7JY6fvRIus7S3t0epUqWEVkmhQoWsnrpFC4iMLFD0a/jw4aqHJ0ucAO2a1BRhH1Pj6qo30/kAFnyQWPGZhyfuP3omelFYPaYW8uEwuFtjUr5etTLCqfK/ba3oiFWVuw+dwaDxs1Ur4NjTxfwKUx6UlDDVNDkW8hAtXrxY/DjV+gWyZkyDAZ2bgcqS0iQCJIQcPWUJrt5UDsvoiRRDXgkTJkS+fPlEqTw17q1dzMsQfPgb3blzJ1q3bg1v79914f+8DnVMqpUrisHdbUPHhB3mF67eFk7mofvz3+SL7eyiI02KpMiVPaPgSSMjsrU5U0Peg0fuLzBjyUZs3XtM9bSMGTMKXsgWLVqoHqvlAE2OhS/q/v37BcW4Gm9Y/Lj/Xx/PhL60iI3AjdsPhB49G7TMaSwZZg1+wYIFRXKevSnJkycHdyy2/PEIDVOGrceMGYO1a5X50ogNxfqG9WyNXNkymPMRyWuHIQLs8WJuc/SUxXis0hTJd6BKlSpi85AoUSJdRqnJsfBObm5uYmu9detWxRtzBVS9XDEM7tHSJqgQdEE5Al+EDY6L12zHkvW7QOpzU435EsaD48WLJ3YlmTNnFmR5ZcqU0SU2bOr4LOV8rWzHHG+i+HHRulE1dG5Rx1KGL8dhIgJsIN68+ygmzl0FXxWpbi7ASF5KXki9TLNjYX086V24ClKqj+cPv1j+nBjZr73Vl+rpBXJEvs5PVtrTGD9zueiYN9S4miJ/ER0IK7kKFCgAbtvZ4Ejnwtp7a+gcN3Teph7Poht24fODwRypkjG3UKZoPvwztCsSxHUy9dbyfAtA4OGT50Kmm6J3Sird/O0wBzllyhS4uLjoNnLNjoVlx5s2bRI6yHQySmaNtNy6ISov9BsCfn7+2HvUFeNmkK77fajoBDkQVmyxgitNmjTiRadEavbs2cHkYkQMaZnyOj158kSQCbIPTc2Yb+jRtoHoxpc4q6Fl2X9nZODo6YsYOH6OKkV+7NixRbUkiVipqKqXaXYsrCMPKjtWWwGxJrxKmSKC7ZihMWmWgwBXL+xuf/bSE3cfuePJs1f4+MlXFGVEjx5NhEUypk0hEpvMl5n6kdHqWJhwZziLbNrMlUSPHt3ke1sO6uEzEu5aGLpmbpShMSWL7eiAulVLo3/npqIEV5r1IvDq9VssWbsT81dtU50EmScGDhwo3hFTf+u/3kyzY+FJd+7cEaEwKu6pWeb0ZE9tgvIlCqgdKv9uZgQo8uPh9QbXbz3A/uPn4HrhBt598IFSxiNK5MhwiuOI1CmSIm2qZEibIilSpUiMJAnjwTlObFBcKZajPUgNomSGOBYmEKdNm4bUqVObGZGIc3mtPS0stCma3wXDe7dBhjQpIg5ANjZT7lbOXXHDmGlLcPPuY8XZ0ZFQe4Wl6WnTptUVCYMcy+fPn7FixQp07dpVlSWTzZL1q5dF345NENMuhq6DlhfThoDvZz/BE7R5zxFcuHZHbItJG26s8UWk9g5JC52dYyNZoviCFiS/SxaQYpx05X+adCzGoq3PeZS+WLRokehDoyqskqVI+pPNt3ld62bz1Qc567wKJQC27T+Of2evFAzgSsY8ZadOnQQThZ67Fd7TIMfCE1xdXUX1wNmzZxUHzXBYiYK5MLx3W8kdFsbv6Jcvfj8FjLbsx/5jZxUV4/QaWuxYDsLBUN8jV7aMghKDYkmBAYGaciwMhckdi15P4/+vQ8ni3bt3i98scy5KxkQunx9D2LainKg/opZ9xcdPX2Lm0o2iIkzJ6Ejy588vhOHMwZlnsGPx9PQUyUDGwpWqwzip1CmSoGurekIGVVrYIECdifU7DgpVPGqXhLXx48QQWdJE8ZElQyrkzZkFb70/YPnGPYr8TtKxmO9JsVWAVPosvlGzZEkSoH3TWmhZvwpIeSLNehBgp/3eI65C0ItM4UrG/q46deoIChe9eld+vZ/BjoXbaVLo9+3bF8+fK5MKMv5euUxhsQKSCUHzv6CkoucHfO7yLeHGy2XsLKVjMRY59fOoLMlGSSpL+vsri1vFiB5d5EWH9mwlFgd6G+UTnnt44eCJ87h8465QfKxQsiDy5siEGDGi6327MLsei19I+Hj2sptg8mbImWSWZCCJ56xftZXShO48cMfUheuw76ir6rxZfUn+R37HzVGub7Bj4YivXbsm6JV37dqlOoFM/xPLqWzlYjmqEw3nA1jpxbDX+JkrhFiWtZl0LOZ9YpcuXRLVP+xtUbM0KZOgCyMN1fSPNNy+/wRT5q/FkdMXhQIod0XkK2tRvwraNKoOhtCt0V55vcXKTXuxbOPu/6SOHR1iolq5YhjUtXmI+Uc95/kzl3n2f2X96pEKhr9mz56NbNmy6TmM/65llGP59OmTSOKTKVYtHBaLZYxVSmNA12ZwkKXHZnmIvOj9x88wfdF67Dx4ymz3MOeFWV5MTi+KDKVMmdKct4qQ1zYkiS8o1AvlxvhBncHQmF726fMXbNx5GKOmLA7GOZgoQVw0qF4GTetUEsJaeieT9ZrDn9dh+OmR+0us2rIXa7YeEEqov1rKZInQqXkdQcdvzjk9evoSs5ZsxJa9x1T5HNlYTFXgcePGmQsWw5P3QSNh8p7bqDNnzigOjtusIvlzYkTvNsiYVn4wzPEk2WO0/9g59B87S/SkWKOxu75+/foimZgggX4fM2vEwhxj/vr163+d+GryF7x/gnjOQuu9c4va4G5SD3vx6jUWrNqGZRt2h3g5Vo/mzJIBrRtVRYUSBSxeL4dVV8xpzF2xBU9feoYohOgcJxaa1K6IPh0bq5bmG4ux7+cv2LrvOMZOW6rKYiyYUYoVE7kVJu/NZUbtWDgYKkuS4oU0y2q7liQJ46NdkxriH2n6I6D2g9X/jvpfkR3AVK5jUQj/XZr+CLx69UqEP4ixkhos78z8KPtamGthOFsPI/Pw6i37MGnemlBX1aSXyZYxLXq2a4gyRfNarHP54PMJW/ceF7QpSqJjrI5s27gG2jepYZYdCxeV56/exviZy4RGjZqRwYIMxuxHJB2Sucxox8IkIHMs5CJ69uyZyq4lEkoVzoNxgzqbJSFoLnCs5bq37j3GhLmrcPT0Jc1D5srFyclJcHCxOYq08tTx4GrW3d1dNcmr+UYaDySxZFCVCildpOmPABPMjDCw9Pj8+fOqN2AJecPq5TCwa3NQstdU4/0vXr+NcdOX4Ypb6DIKdC6kt2fOpX61MhaV1GcD4kP3F1i+cTd2HTwFOsvQjE2npQrlxqh+HZAimT6swX/e6433e1EBOmf5Zk1tBXnz5hX0LeXKlTP1cSqeb7Rj4VVZxsjGq82bN6sOkrFGNl81rV3RLJ5bdQA2fMCdB0+E9OjB4+ofC65YmLhr2LCh6LplvPVX44+fOTT2PNy9e1fI296/f1/8N+P0dD7v3r0TjkdNm8cQyJljqVq1qsixpEqVypBT5bEGIMBnuGTJEowYMQKsFlMzsi50a10ftSqVANkYTDV//wAcc72MiXNXi7ygksVzio2q5YqhRf3KggEiWjgm9sXvwveLkH9YsHqbqGhTev+jR4uKwvlyoF+npsiZJb2psIV4PmW/+ZsfOWWRptYCcoFRo4dhsCgqjBmmDtgkx8KPy7p160T3plpXr60JCpkKvJ7ne772xpJ1OzFvpbKkAe/JlcqCBQsEyaMhxnCnj4+PcCweHh64efMmTp48idOnT6uWnWu5D1XratWqhcmTJyNp0qRaTpHHGIEAQ2B8biSTvXhRWa6Wl+dOpXThPBjWqzVSJTddspbXpHM5ffE6pi1aL2iGlD7QrBJj2XOFEgXRsEY5pP+/9q4CTKvi/R5/Kt27S0hIw9K1ICBd0khICSggLQoijSwd0iXS3Z3SEksuuCAsHbt0L62A+n/O4Ocfcfe783W98zw8It/ce2fOzL3vvHXejGmdnl/DKpXb9xzGio07FE1K1MOk6fkIAAAgAElEQVSYtRQTZsUL5VG8azmyZnRIZUpqTmHHz2DopLk4cOS44U6gIClZsqQiJaXW4uhmk2Dh4Bh6zMpjzO4115hrlTswM7q1a6Liu6XZDwF+LEhN/03/sXjx4t9RKW8+heGFTJaj2ckeUSqPHj1SZpXVq1crVgaaRXkqprPYkkbNqUWLFkoDpllMmuMQICHl7NmzVfix0YGQoyBVT4OaFfB1y/qIY6dcE+aznLkQqRz5DJM3Z1IyIUF+OkarkSoqb47MIHGmoxrzUJhsvP/wr1iyZisOHz9j6JeiCY9CkOWOSYtDEldHNZrA6K+aNHsFyAVo1JgEyUiwHj162KX0sNHzbBYsNIvMnDlTFQEjtb65Fou0HWWLon/X1kic0HGbwmjS3vg7VfQeQ39AhEG1OKrDdJIz1NCeNNl0IlLIMGmWJjSein/++WdVC4S0IuYPHW+pSBWawZxxmvLG9bd0TlwXHjCWLFmidamJRYMfTXtm5DOpcJWGE9w0SB6GEiWIpzjqSPHP/DhSB9mr/fHnn2BJ38Wrt2LTzv24fuuuFr+eKeigY4v6KinSkWY7hjRv23MIfb6fAlorjBr9qSaySUstFUb3jul3mwWLpWGMad9LgVaf1lK+FildbO2y/fe6k+cuYeTkBSqj2egj/sEHH2DYsGEoUaKE/QYQzZ24N1jKmkl5P/30k9Jur127pnw4pkYTGIVK9+7dUa6c/RPyHDpBD745CWXpG6XWQtOmUaNJrFSR/OjZsRkypU9j1N2i3xm2u35bCCbOXI4rN25p++7o88mSMR3q1yiHwvlywN8vCZIkSmiRVkVtn/k1UQ8eIeLKDWzdHYqN2/fi1l3jJMN/9nDsWMibM4sKNqhQIsih/os///oLx8LPYsTk+dh94KghzhTELEPBhPYGDRoY9rdXB5sFCwfCKCI6hCZMmGA4Ljq1yn5YCH2+bo40qZIb9pcOegjcu/8Q81duwtjpSwzDv5kzQq1l7NixKhrMGY0+GhaIO3fuHA4dOqQ0GYYVsyoka9TTr+IIaglnzM1Tn8GADPq0dN5bzpGmJ2oszCS3N/0K/S4Mm500exn2hv5qEaQUMPHjx1XEmcy/SZ8mFQrkzopCeQOVaepNk++z358rreTAkRMIO3EGDNen3yTqwWP8poJS9B//KrGzHBrVqoRUKRyf2Hnv/gMsXLUZ42cswzMDeh61Zn8X8ho8eLAqluesZhfBQjPIxo0b8cUXX2idflKl8EeLhtVVfLc91WpngeaOz2GEyLbdoaoOA18Uo5Y7d25Fl12zZk27+FqMnie/uycC9I/RkU/TpU6UH+lX+N4yedIeIchvokLi1BUbfsbC1ZtVMTr6YtyxxYkTGwVyZVXfsXIfBjnlHaIvhfWUBo2dqWUCo8OeVgke+p1tYraLYOHC07Y+btw4ZSc3ctzyBFEwT3YVaZI/Z1Z33DceOSY6Q0nrQke+UTNlutMkljy5aI5GeHnr7zRLLl26VJkimfRs1KgdFMidDd+2+xRF8juGZ4qHJJqlNmzbi0Wrt+LaTeODktG47fU7yXQ/KJBLaSnEIcDP9iqrOmMjr9r+w8cxdMIc/HrqvM4lCAwMVIFVLD1sj0AdrYf+3clugoWmjk2bNqFLly7KeWvUmHxVt2oZdGEpVIkCMoJL63duPsa1kzabIZJGjYmRXK9WrVo51C5sNA753bUIXLx4UYWhMgzdKCOfI2VWfskP8qNv5+YqBNlRHy1apMjYvXHbPqzZvAunL0T+Q/DoTMQ4X/9kiVEoXw40qFEexYPyONVsS02SpruJs1dg1caftZjLTSYwBukkS5bMmXCpZ9lNsPBmPPGwVgtNLEZqNTdj7sBM6NK6MUoVze/0iXvrA0lJPnXeasxZtgF09JlrXIM8efKoZDnmkDjqA+GtWHvLvFRGfGioOt1u2bJFa1o8uVctV0xpLsn9HGu7Z84GfSCshkozGRMsyebtjJY6VXJ1AK5arjiY5O2Kargs3sUcteUbdmhFqBGX16MsXfFe21WwcEJ0zHbt2hU7d+40FC5MfipfojAGdm2tVEpptiPw+/PnKjJs4NiZuH7TmD6fBIOMxiLNQ968kl9k+wp45h0sjRLjLEmwWK9aOXRs+QkSxo/nlIk/f/ESv6rqqD8p09Cdew9A05m9GgNIEsSLq6resprmx1VKI60Lg4xu3rmHect+wtSFq/HsmbEwpRDJnDmzivZjXpirmt0FC5Ov5s2bp8LboqKiDOfFqIpm9aqiVeOaDnEGGg7ACztQbZ4wc5k64eg0JiTWqFFDhSALnYoOYt7Zh35SRgoyUszI4mBCgIW6mAz4RaOaiBvXORGGfDajyPjRjbx6U/kcWGDr15PnlQlYd+ymOVALYSRZnhyZld8kV7aMeC9lgBKcrjjtm8ZFcstFqzerJEjSyeg0EksyrJhEo2/SNelcb68+dhcsXNQjR44otZo+F6NG+yUz8enIz5IhrVF3+V0DAUbp7ToQhj7Df1Qvnk5jsiT5w2jGdESpUp0xSB/XI2Di/1u1apWWv4UjJp9Yu2Z18PFHpVxaqOv35y9UJBmFDLUZJg9GZw5mwWWa8rJmSocPCuRE3hxZVJVHVwqRN1f+0ZOnWLt5t+IAZGlvnfbOO++gTJkyqvREvnz5dC5xWB+7CxaOlJnWK1euRIcOHRS3lFHjojapW1lRRrjT4hqN251/vx/1EIvXbsW46UvBeg06jcKFvhZqm1SnndHIP7Zr1y5Vj53Jk4y1Z3Ywn0/mZUa2uPLk5QwM3OkZfHc3b96szNk6dVs4dmV+yZAG7T+rgxoV7UNWaSsmPOBSqESnvVCw0OTlrt8aCshtuw9i4LhZuHpdLyKO8ylQoICiw69UyfVEvw4RLNwU5IyiWs0QZKN6LeyfL2dW9Or4GYLyBbrtgtu62Z15PV8o0umP/HGBqsGtm/PFhEnGvlO4MEPfUQmUjD46deqUirGn6TSmEHWa6bJkyaISKQsXLoysWbOqKBdS/lMQxosXT/aLnTcWQ5BJLssQZPK+6TSyaBTMnV0RLxZ2UBiyzjg8vQ99SLsPhGHYxDk4fT5SezqsYc+DPKv6ks3C1c1hgoUfiq1bt6pwVjLhGjWyH5NHrFv7pqDdVprtCDD8+OCRExg6cS6OhhsXATI9kYlVadOmRfPmzdVmdUTGbmRkpDp4MOvbiEvMNC6eMCnoGEpJweLv749s2bKpMgAUhtR03PUUavtqOvcOZEmYNm2astWTA06nMRiHOR5d232qzEvSLEeAxbqGTJyjGIsZDafTmIdGRz0JJh1ZvEtnLP+8q39Z6umy4O4kqJw+fbo6/ZJi36jRJNawZgW0/7wuKGik2Y4AwzJJpjdswlxcu2lslnz9idQWGDHGDcvMXXtpL/QBkQ2bTA03b+r5gIyQ4NhoPmNZgNKlSyNXrlxgwTAmgoqwMUIv+t9Jv0ONkiSzusKf7MelixVEl9YNkTlDWsFeE3oSSzIIYeKsZYZ8f6/fklp7w4YNFaGoOyU6O0xjMU2ezkAyH9PnotMYjUEyt2b1KoNsyNJsR4BlVJeu24aRPy7E02e/WXRDai/8QFevXl3RbpMKxtYiQffu3cOPP/6Inj17WjQW3c4UMnzJqM2ULVtWjZ2+GlvHrft8b+nHMycLvTFacM6cOdrO/Fix3kWewExo2bAmKpQq7LBa796CMw9/u/b/grHTF+PUuUhtnE3RnExupYXBnZrDBQvttYsXL1Zx1Tr2WnKHMXGyc+tGqvaCnDbts13IwTRv+UZMmb/a6uSyBAkSqIRKmp340U6fPj3SpEmj/lhSQ4VsuvS9MXfGGY1aS1BQkDrZcezp0qUT34wm8PSFkU+MVocdO3Zoh/LyvWVCYbNPqqJu1bJSJiMGvFlXZena7aoqpQ5bhuk2PDx99NFH6h1ikIu7NYcLFp56SJfO7O41a9ZozZ8ny6C8gcpWS04xabYjoGgh/s7gXbp2m/YHwtyTWU6YrMQff/wxOnXqpH1qos2e5XHpaHRmYzIoNRmGYjL6jZqMhFYbrwD9pXv37lWWByY+W9JYnIthyIwYI/OwtFcImN7HaQtWY/VPu/DEAksChTaDWaipMMDGHVnBHS5YCCKjwtatW4cvv/xS1efQaWQPrVCyMLq3b4o0qQJ0LpE+GghcvPyKHoKb2V60GNRWKFxoj0+VSq98LYuAtWvXTjukVWNqFnXhy8hImmrVqikhw8qaFDoUPtL+iwArTbKmDiPFdLgAX78D/aUVSxVB51YNkC51Sp+3QlALPHPhMpRQ2bQLL16ar/r6OpY8dBcqVEj5VBhW7K7NKYKFk6cZjE7AgQMHgtn5Os1EVPlt20/Fma8DmEYfnpRoFluydptSv1lkyR6NAqV9+/Yq/0Hn42zaD0zI1I06ssc437wHT38MWaaNmqc/JomyNjj/Tdq/EWCF2BUrVijhwpwjS1rsWO8if65saNPkY1Vh0Vfb8+cvsO/wrxg9bRGOhZ+zuCwAQ+/pVmjatKnWe+YqnJ0mWDjB8+fPK/WNZhCd3BZe84rypQpaNqxh9+JCrgLdHZ7Lqnlbdx1U1C/nLl2x2TRGraV27dpKa6GzX6fR1zJr1iz88MMPSpNltJirG817+fPnV4zPLOdKU584/f9/VRjpybyj4OBgMAjD0ka/y+f1q6NO1TI+5XfhgY4ULWs271YWA52Swq9jq3xW6dLhq6++Un/c0fz1r/E6Mtz4zU2nkvbCw5XWwlrbOh8SOvOzZX4fHZt/girlilm6j6W/GQRevHiJ0+cjMHvpBqWSM+PX2kYtpXLlyhgzZozKJ9FtNLHQB0fhwiAP/r87NCaZZcqUSZnJPvvsM/V3CSR55RvggYAs5qQO0T0gmtb0Vc36+ChfMghtm9b2CRonFV13IRKTZi3H5l0H8FSDTPLNd4A5W8wrYyQlQ4zdvTlVYyEY3Ii0rzM34vDhw9r4UI3u1bGZKjcqL7g2bFodTSepmYvX4fK1W1oC/80bM0qFzvBRo0ZpO/FfvwejB8ktR40nLCzMbQQMT4Yk5mREGf9QwFgSAae1AB7YiflH1DZ5kLhx44bFM2AyZb6cWdC2WR0UK5jba03djx4/xfaQUEyesxLhZy9ajBP3HzUV5nxRU2GEoyc0pwsWgsJTKZ35LInKuts6jTbaMsULoXuHpsiQVs9BrHNf6fMKAVJJnDx7CbOWrMPaLSEWn0SZCU+7L2trW7v56dTkaZja7Pjx47X3hjPWkAR/dO4zL4ZZzsWLF3drG7czMOFhYPv27SrPZd++fRabU3lATJY4EUoUyYdGH1dE4fw5vObQSF9K2ImzmLlkHfaF/qrqyRiUR/rPktEEy8RkRuMx8ddeCcrO2BsuESycGCn158+fr0DTtdXGjhULZYsXRPcOTRxauc4ZwLvrM+4/eIQla7Zi7PQl2uSVPFWRx4vV6vjhtbXRREoaINK3k2VXN9jD1ufqXk+KG0bk8BTJCB1SzPhq42Hgl19+UdQvZFPQYdiIDqskiRKoyDGW0MiaKa3HJkezLv3xUxewYNVmbNgWYnXkJfdUzZo1Vf4Q+fE8rblMsNDuyPoPTJSzpP4DayeU+zBIlTQWzcW+240f9ANHTqgiYSfOXNQ6gVKoMC+EBwSG7trL0c39QUfx2rVrVcCHDt+cfdEwfzfOm1oaecratGmj6Mp1ouGcOUZnPYtrFRERofwu/MPoMWsaiSxTBvihavniaFq3MtK+l8Ka27jkGr47FyKuqQJk67eF4PbdKK33J7rBBgQEKO2fFh1qyZ5o+neZYDEBSoZbmk8WLlwYI8Ptm+DTLEY+IpNZzBOBd8nuN/PQP/74E78cP40Rk+dj3+Hj2sOj/4HJkW3btgUjquzdmJxHXxzNLSybS/OLuzU6VpnHQwGTI0cOt2CXdQVGNGOSuJJmTJbLsJaG8H//ewtpUiVX5YBZtpz1XvyTJrbbocVe2DD4hZnzzElhuWRWbmVpcGvnze8Yw94ZkdixY0e3IZS0Bi+XCxZ+OEJCQlS0A7N7dRsTKMsWL4Rv2zRSG0+abQicu3gF42cswbqtISArsk5j1jpfAsbVW+tX0XmOyr25dUtRuVO7ZUkGaxvt1OSyevTIvgLKxKnGSpzM56GA8cUDD3OSqGXysGirlkn8aKFI+15ylC5aEA1qllclg12NK7WT8xFXsXDVZuzYe1iVALc12Zg+PJpVGdTEMHdPDxBxuWDhB4KRYowI4smXuS66Ep8klaWLFkD3L5sioxtsOGs/dq68jsWQIq5cx9T5a7Bg5SZt7MkbVq9ePeVX0c22t3WePIQcOHBAhaszstCa0OQUyQPwUaUKSJ8+HXbv3ovwU6dw+/ZdbeI/oznQREYeNbIKEB9PNWUYzdPc7/zw0u/CdeJ7/eyZXqE5c/ekFkPTWM1KJdU775c0EUgXkzB+PIdrMqSvf/rbb2DxPDKE79x3BEvXbVeJxvZopLon7xcTT5lD5WrBaY85uYVg4URYSZDmsD59+oC1IHQbabqpudDnkkk0F13Y/unHUq7TFqzBwtVbVB1xncbTFaNUGFpMAjxnvgj8aDGZkiwOo0ePVkEgljQViZQsKRrUr4NOHdvh6bOn2L5jF2bOmo+jx/RNgEbPZOY+M/lZz4ZajL18T0bPdZffuU40jc2dO1etEzVOezRVkyfWu6CzP2mSRHgvhb+q/fJBwVwIzJweZOuwR6MGQm69I8dO4ZfjZ3Au4gru3I0Cg1v4m+7h12gsJHBlEAhNyfSteEtzG8FCQLkRJ0+erDaiJTQfsd59ByU/yI9u7Zsgc/q04OlGmnkEeAqjpkKhMt8CTYVChQzBNHXww+mqRl8LTS48FbOErqUvOjWuGtWrILhPN2TJkgm3b9/BylXrMHPOfISHn1L7z9Lw0OiwYLXLunXronPnziq6x5lC2FVr8/pzqa2w4B+pe6jFMIrMEY24UtjkyJIBhfIFIm9gZgT4J0Xc2LGU6TMm3PkePH/xAr/99jvuRj3EqXMROPDLCYQdP6OEiKMaTbKMpGQhROZ/edu+cCvBwkVkstXUqVNVohy1GN1G4RKUPwe+btkAhfPl0L3MZ/uRxoVFhdZvDbEo4571WEiA5w6ncBafCg0NVXuFzNmWfrSYXV+mdAn07dMdRQoXVImh9+7fR0jIAUyfMRc/bd5qcT5PdBuKQQ2MnGOCG4WMI4Ic3Hkj04TJui5TpkxRdE6WHBqtnRc1xDix3kWcOLFU6HKMguUvk2B5rt4DS/eQNeMj5VGjRo2UL46lJ9ydnsWaObqdYOEkaOogxQejSywRLtRTsmd+Hx2a10PZ4kGIFze2NZh49TWsVHcs/CzGzViqHI+6jZufJ26GQJJawl2aqRgV98qCBQtUiLIljSHCJT8shv79eqLoB4X/+QA9ffoMe0L24Ycfp2PfvoO4feeOdqnYmJ5PswexY8E0+qW87ZRqhLvpIDBx4kSlxdDkbammafQMd/2dgo7Rg6zIyvVngq03m0fdUrBwc5AygqGLzGGwJEGOLysde1XKFkOrxrWQNrXnxMI7+qV48fIl9h8+rkKKWQaVIca6jWSMtAPTpOOOzL8UKOQaY6JeZGSk7rRUv3ffeQeFCxfCd326oUK50v/64D958hS/Hg/HokXLsGDxMmUys6URO/qnevXqpUwhvtYoSJjnwhByvt/Lly+3i3PfnXFkQi3NXfS3sWS2p0d86WDttoKFgyc1N0vYjh071iLhYvpYsEjYl5/XQ+ECOTw2k1dnEXX6PH7yDJt27se46Utw6fJ1nUv+6ePn56dO2mS0dUehYhooT8SMFmMACD9clpg13n33HXxYvCgGBPdCsWJF/qNNMHLxl7BjmDBxCjZv3YFbt6w/bfPww+gfmhQrVqzoc6Yx03rRGrFx40bFN+ZO/HAWvRwxdOYamyqXMr+JWfSeRMliKwZuLVg4OUaT8GRDJlVLNBdeSyf+eykC0LBWRUW9nzCB79XY+It+q1t3sWj1FsxbtlFRd/PfdBuZVFmjhM5XT6i2SAFw6NAhDBgwQBWmsqQxMKFIkUII7tMd5cqWitZU9fTpU4QeCcPUabOxfMVqPLOg8t/rYzGFJX/zzTf4/PPPvdLOroM9hT/fcXKOMYJs9+7dIMae2ihQ+M4wwOXTTz9F6dKlVci5rzW3FyxcEEaL0fHHaDFLhQuvTxA/rqpG2b5ZHWR8Pw1IHeELjbxFighv8Vps3X0I9K9Y0viCNGjQQJ2sPUGovD43Rooxcm3ZsmUW5bvwVFmlcgUMG9xPRYvF1Pjx2/HzLowYNQGHQo+AJjNrGjOtmfNCRy7zGXy50cl/8eJFVUxs9erVOH78uFMc/bZirkoBJEqktFBqJjR7ZcyY0ed8aK/j6BGCxaS5MKJk6NChVgkX0nRny5QOn9evhhoVS6pYeG9ut+/ex7L1OzBn6UZcv3nbIi2FuJg0FZq/nJUAac/1YIQXmbMnTJig/lhSNyRx4kRo8mkDDB3U1yyjAJ9Bn8uKVeswbvxknDp9xuIp8KNE/xXNJay+6WsRY9EBRlxZYXTnzp3qQEltxhKzpsWLYMMFNA2z4igpWIoUKQL6U3wtKCM6+DxGsHDw5B+iukyzGJ371kSUkCKC4cjNPqmKgrmzIXGiBF61EZSWcvyMqqe9dU+oxRi9SiBMpsIh6avw9KQt7hMeSEgFw4+VbkubJjU6ftkGX7ZvbVi5lPvw7LkLGD/xRyxZulL5XyxtqVOnVloLP1COpMexdFyu7k9H/5EjRxRzMv0wjBjld4DBGtYyKVs7J0YQUjNhdBc1zaCgIFXcjvlcvkpAGhOWHiVYOAnGwK9cuVLZ/En/Yk176y2ax+IhKG8ONK1XWVFEePopgx83FumiL2X5hh2q9Kk1gpfaScuWLRW9Dk9fnt5MLMmMGKPfhWZVnUYfSFBQQQzs1xvly5XSuQSPHz9R5rHvR47DnpD9FuFvKj1L4fL111/LhyoaxKl10hROwUIBQ4HDYA3mMjkidJl7gEKEHF4UHjR1segWD1s8fPmSM17rBXitk8cJFo6dG4xqMqnauaksMXO8CVDSxAlRuWwxpcGQEubdd962FEOX9ueH8+Hjpwg5eBQzFq/F4WOnrMq34EtEuzBPzDTLeNsJjBFI9Lf07dtXlWvQacwzqFC+DMaOHoqsWTLrXKKSLE+En8KYcZOwYuVaREU90LrO1IkfLgoW+l3kw6UHHbP7z549q74JLDjGAyd9YPx3/qHvJqZDFgU69zqTZRkGTEYGao80a7EkAsOD3TkSUg8h5/fySMFCmGhzpaOPWfpMprQlm5f+l9Qpk6NGxRJoUucjpAhI5vyVsOKJzEs5Gn4OU+evRsihY3j02Lo6GHy5+ALR9MWMem/9oHGPLF26VM2Toew6jf6Wxg0/Qf9+veCXTF+Du3fvPpYuW4Uhw0chIkKfjZkCnlUDqZGTmFCaZQhQsJOc1BrBQgFC4UIh443Z8JYhaVtvjxUspmmTM4qx8OSMYhQJN5a17Z86EOWLo3yJIGRMlxrUaNzJTMYaELfuRuHXU+ewbkuIqgNhrUAhThQiDI2k9sf/enuj5kKzGCvz6RIjZsmcET26dcZnzRpbtBfoA9iydQd69RmA4ydOau9NftRYiZP5W4GBgRY909vXT+bnGQh4vGAxmcYoVFiNkgzJtjr1KEgYopwpfRpVCpmaTPo0rqXgMIUOL1u3HQfDTqjcFHIb2dLoiKxVq5aqhZMlSxafOaVRW2GkGIuH6RxE+KGvUL40xo/53mwIcnRrwaTNkL0H0G/gUOzcGaK9XIzKa9y4sfIL0Z4vTRDwJAS8QrCYAOcHg3TqNI3x79Y4r99cPAoZVq8rVyIINSuWVFxkSZM4Xothsa2oB48QcfUGQsNOYuOOfTh28pxFNCwxbUTalClISNdNRz3tyr7WmOfCj/aSJUu0QlmTJw9Aq5afoWf3zlZRcoSFHUOf4EH4adNW7XwiJtbRRMnETQqo1xv9P4we49ox/+X1P6//G/vwev7hNfxj+n8KTP79TbOPoqaPHVvdk9eLWcjX3g7b5+tVgoVw0La6a9cudRplxIi9mqJoiBcX6VKnQM6sGVA8KA9IGcPMfvpo7NWiHj5Sdec3/XwAR0+eVdFdpGOxh5DkGPmxqFKliioqRKZibybCM7cmDPhgfgRJNX/99VfD5ePHlSSVw4YEo3gxy8sFqCJlB0PRN3gItu3Yafg8e3XgvjUJlNeFyutCJibBQq2JYbVkZqbfh0KOOTcURtIEAXMIeJ1gMU02IiJCJVfNnz9fRQE5IsHqlcksHtKnSYl0aVIibarkqspd6lQB8EuSGHHjxjab5c9aECyuxboPp89HYPfBo6qoEDUVezd+DDJnzqwivqilSK7Eq0MInfmsicEQVqNGodysSUOMGD7AqgAHHg6YpU+fy46fdztkTxrNwZbfKYAobKjt0vfDIm9kvGYUFc2q/I0h6r5AsmgLjr5wrdcKFi4eo0MYhkhzx/Tp07VzGGxdeL6ArGzJZExz9DFKsDx/jmfPfteuM2/N2PjCk2aCH9CcOXPKifM1EJlASaJTarg6HFUFC+bDsCH9UK6MXm7Lm+vF4AvmunTr0RdhR401JWvW25nX8HDFKCqTYGEeVJ48eVSoLkN2qeGIKc2ZK+Iez/JqwWKCmA7a8PBwVd9l1apV2tFA7rFE1o+CLzzNXa1atVKZ9BKP/18suTf27NmjhC7JK41aqpQp0KF9KxUlZm20IA88rFbZqUsP3LxpeZa+0Rjd5XfuP2o3pDwpVqyY0nLIOcekQ6GucZdVcsw4fEKwEDpTHYgDBw6o8scsa2tr9JhjlsQ+d6V5gqy5pLtnlTprP4L2GY1734X5LfPmzQOZhplQZ67xZN6kcX0MGfSdTaSRN27cVEXEhn0/1qv3oQlL+nQYVECNhlozc3QqVKigMtllb7r3+2HN6GqIaQ0AACAASURBVHxGsLwODnmGWMqWIacMU+YJ0huaieeLL+2XX36pTBHS9BBgtjY56FiiwVwIMk/aVatUwuiRg/F+urR6N4+mF6O81q3/CZ2+6YnIy3pMAFY/zA0vNNHLFy1aVIW8kzKFgQJJkiQRQeOG62XpkHxSsBAkUx0I0kCQ2JIRZDo2dksBdkZ/vqQ8CX788ceK5p42bp6spekjQK1l0aJF6Natm2F5Y0aFjR45BEGF8us/4I2e1KAPHwlDj179sXXbDqvv4w0XMrCEAiVTpkyqfgnr/3AP+2rEojesqc8KltcXj6Gnp0+fVsmVzOLn6ZUfGnuF+Dpio/ClY+IcifHq1aunqFh8saCQvbDlHmBhsK+++kpRBZlrBQv87cAva50D33RvMvcuWrICXbr2tphTzF7zdsf7MPqONeF5SKJvJk2aNBJp5o4LZWZMIlheA4daDKnVyZrKMFQWG7KEat0Za09TDG3UDRs2VHZq+k98vUCUvXCn1sq65CdOnDAULEMHB6N8udI2P5r1XGbOmo9h34/Bvfv3bb6fN92ASZp09hcoUAB16tRRFPUsky3N/REQwRLDGlHIsFAUzSOk6Y+MjFQmEia6ObMxS54vE5mHeXqjPbpw4cJexz7sTEyjexa1UwoW0tYzK99IY7GXYOFzWN744MFQzJm3SBULo48nYYIESJkyBd57LxVSpEiOePHi4i289c+wuA8fP3kCcuU9fPj41X8f8b9PlEmXGhj7cB/zv6we+seff+CPv/9OZoc//niJP17+gT//+nexal7Lipi2sIbbez2poTPCrEmTJsrkmyFDBhXmLM09ERDBYrAufDFJXMgkS5rLmNUfEhKi/k5ThiMa4/5p1ipTpgyqVq2qsp6ZD0DNRCJo7I84HemHDx9WxcBoCjXytdEUZk/BYpoRBcpzxf/2lwrHtTb/g0KS+TL/Eix//IE/Xxcy/DsFC//9z/8KFmpS4eGncfjIL/jl6DFcuHAJT5+aj5iz/8r89470x6RMmVLlyTDikcSp3lbiwRk4OvoZIlisRJiRZJcvX1YC5sKFC0q7Ybb/jRs3lCDiCZInPiM/DV8U5pfQ2U4HPIUIBQrVf8k7sXJxNC4zhZ+TzoWhxmRoYBEpnVY4qCC+HzYAJUsU0+nuFX2oVUVEXsapU6dx8tQZnD59FhGRkbh3/4HC7d69KLXnjfa7PcHgQYvvSosWLVRUGQtwycHLnghbfy8RLNZj958r+VIxN4YvmKWChS8JqTCsPaXacRpefyseCpjPNGnSJGX+sqT6INenXNlSGDdmGLJny+r1WJmbIA9OLNlAwUINh8Jm9559is357LnzTjGlKVqlBAn+8TvSVOYNlU89fWOJYPH0FZTxayNAoU8GBtL7zJkzx6ricPHjxUPdurXw/dD+CAjw1362L3WkCe7qtevYu/cAdu3Zi6NHj+PKlau4dfuOQ5NBaRLLmzev8pPR0U/HvzTXICCCxTW4y1OdjABr3VOYsOIow4l16rBEN0RSurRv9wW6d+0keRYaa0gtnj6r69dvIPzkaWzeukOVDrh4McLqNTD3WMVCHj++Sg6mgKlWrZr4YDTWyd5dRLDYG1G5n1shQJPkjh07lGOeybC2NPrDKlYoi1EjByNblsy23Mqnr3348BH2HwzFqlVrsXf/QURGXlF5PPb2z9DJz2Jpbdu2VWH5knDpvG0ngsV5WMuTnIgAP1JMdGXRNzrnLfGjRDdMnoQL5M+LAcG9ULlyBSfOxHsfxYi0+/ejVIj1Tz9txbIVq5Vv5s0oNVsQYHQds/g7duyoEi4lgswWNPWvFcGij5X09BAEGAbOkPDRo0djy5YtNtc9YSG3LFkyoUPbVmjRvIlVtVg8BDqXDZMHAQqZ7Tt2YfHSFTgU+ouKsGS9Ins0OvSZZEmiUdaQkSAZe6Aa8z1EsDgWX7m7kxG4evWqcs6zxgrLU9va/PySoXbN6mjXriVy5sguJ15bAdW4nlF7V69eR8i+AyppdOfO3drlnM3d3sRawWJ3jB6TgmQai2FlFxEsVgInl7kXAqS7379/v9JS1q1bZ5O9nqdZP7+kKFOqJFp98RnKlikp+REuWm4mZYbs3Y/JU2aoKDNGllkbeGGaAgkvmb3ftWtXlc0vvhf7L64IFvtjKnd0MgJkRZgxY4bSUhj9ZYsTOEmSxKhSuSLatm6OvHlyI2HCBE6ejTwuOgSePH2KkydPY+WqtZi/YKlK1rSlUXthUmWvXr1QsWJFW24l10aDgAgW2RYeiwBPrgwdZmXQKVOmGBbpimmi1FAC/P0UqeQXLT9TGfWSwe2e24JrfikiEvPmL8HCRUtx4eKlv2lwrBsvq1r26NFDMYQL95h1GEZ3lQgW+2Epd3IiAowoCgsLw6BBg7B+/XqQ78uaRnLHsmVK4dtvvgQ5wJgDIc39ESAX2tWr17Bm3UZMmTpT5chYo6nyUMECY+3atVORYyJc7LP2Iljsg6PcxYkIUIiEhoZi2LBhyp9ijc2dppDAwKxo1fJzNGvSQASKE9fPno/iASM8/BTGTfgRq9asx92796wSMP7+/mjatKnyu0jGvu0rJILFdgzlDk5EgBFDDCHu27ev0lisOaX6+/uh/ie18XXHdsiQPp04b524fo561KNHj1UlzpFjJiIkZL9VjyERbPXq1dG7d29kz57dqnvIRa8QEMEiO8FjECBr9KpVq9C/f3+V/GhpixXrXQQGZkPbVi3QtEkDCTe1FEAP6B8RcRmTf5yOmXMW4ObNWxaPmJosqfiDg4NRtGhROXRYjKAIFishk8tcgQCLrJHafuDAgbh586bFQ0icKBFqVK+Mbl07ITC7JMhZDKAHXcACaGRZHj12ErZv32lxgiype3LlyoVvv/0W9evXF+FixdqLxmIFaHKJcxGgUCEtC81f/Lsl7d1330G2bFnRvk1LfNaskThnLQHPg/vSRHrxUgR+nDoLc6i93LptkdmUTv38+fPju+++U8X2JNfFss0ggsUyvKS3kxFgrY+FCxcq04SlmkqiRAlRo9orLSV79qx45+23nTx6eZyrEWCp5nUbNmHAwOEIP3nKouFQuOTMmVM59Bs2bCjCxQL0RLBYAJZ0dS4CUVFR/wiVW7css5fTQd+saSN07/o1/P38nDtweZpbIfDy5R8qe7/3dwOw/8Ahi+hhqKkwkZJh7SyHLE0PAREsejhJLycjcPfuXWX+4gtNZmJLWvr306maKV+0aIbEiRNZcqn09VIEWHzs6LHjGDp8NJavWGORWYyMyCyBPGTIEFUyXJoxAiJYjDGSHk5EgLZxCpVZs2ZhwIABYCSYbqPpIlOmDOjYoTVaNG+KuHHi6F4q/XwEAWbqjxk7CTNmzQdZsHUbE2fJjjx06FCkSpVK9zKf7SeCxWeX3j0nbvKp0GlqiaZC/0mhQgXQp9e3qFC+jLAQu+fyunxUPLgwDHn23IUY/v1Y3LMgGIQCpUOHDooCRih/zC+lCBaXb3UZgAkBZtRv2rRJ1cw4e/asNjCxY8VC8WIfoHevb1G61Ify0msj57sdWVl09ZoN6DdgKM6eu6ANBJ35jE6sXbu2OPPNoCaCRXtLSUdHIkBqDtLe8zS4e/du7Ucxoa1cmVIYNKAP8ufPo32ddBQEyOKwect29Ok7CMd+PaEFCPdblSpVMGLECGTKlEnrGl/sJILFF1fdDeccGRmJMWPGYMKECXjx4oXWCJlJ/2Hxogju2wMlihfVukY6CQKvI0DhsuGnrejZux9On9bTkskr1rJlS5XjIsXCot9PIljkPXM5AnSiMlelc+fOePTokdZ4GKlTqlRxDOrfB0GFCoj5Sws16RQdAiwmtmLlGnTt8R2uX9djdciWLRt69uypKlGKv+W/qIpgkXfNpQjQBLZnzx6VhHbw4EGtscSOHRulShZH397dULRoYXmxtVCTTuYQuHfvPmbNno9+A4bhocbhhvT6NWvWxPfff69o96X9GwERLLIjXIoAs+knT56scgR+//13w7FQqFSsUEZpKrlz5zTsLx0EAR0EGC1GU9iQYaMwZ94inUtUWWP6BD///HOt/r7USQSLL622m82V2gqjwBjCyUqQRu3tt/+HD4oEYfDAvqrKozRBwN4I7N13EJ279MTBQ4cNkyiZN8Wyxj/88APSp09v76F49P1EsHj08nn24M+dO6c0FdarN2q0Y+fMGYjvendD3do1xPxlBJj8bhUC5BZbsnQluvcKxu3bdwzvwaJgrVu3VpqLVJ/8f7hEsBhuHengCARo9mL1x06dOuHy5cuGjyD3V4vmTdC757dIIOWDDfGSDtYjwOz84SPGYuq02YbVScklRg4x+lqE7kUEi/W7Tq60CwIUJmPHjlUhxjSJmWvK5FC+DCaOH4mMGcXkYJcFkJvEiAD9LXtC9uObrr1x6NBhQ6SSJUuGVq1aKe1b2isERGORneB0BFijnuWF27dvb1gJUpnAcmRH755dUf+Tj50+VnmgbyLAKLHpM+eib78hePbsmSEI9LVMmzZNIsT+RkoEi+GWkQ72RuDKlSsYPXq0+mNUsz5BgvioX682hg3pBz+/ZPYeitxPEIgWgT/+/FNVoezarQ8OhR4xRIlUL/369VNEldJEY5E94GQEaPbatm2b8q2Eh4cbPj1HYDZ817u7aCuGSEkHeyPw6PFjzJu/BF269gKTKM21gIAA5cQnjxhLG/t6E43F13eAk+fP4l2zZ89Gr169DGnL48WLi4YN6mHc6GHg36UJAs5G4ET4SQT3H4ply1ebfTRp9evVq4fhw4eDQsbXmwgWX98BTp7/yZMn0b9/fyxaZD4Jjb6V/PnyKHLJjyqVd/Io5XGCwCsE7t69h6nT56Bvv0F4/jxmDjtGh1WoUEEFo5DuxdebCBZf3wFOnD/9KevXr0fz5s0Na61QQ6lTuya+HzoAKVLICdCJyySPeg2Bp8+eYcWKNejSrY+q42Ku5cmTBwMHDkT16tV9HkMRLD6/BZwHwPXr1zF+/HitsEyWF+7S+Uu0a9tSkiGdt0TypDcQYATjjp9346tO3UGzmLnm5+eHNm3aKOHi600Ei6/vACfOPywsTDHCbty40fCplSqWw9TJ45A2bWrDvtJBEHAkAuHhp5SfZenyVWYfQ/NttWrVFJMEqfV9uYlg8eXVd/Lcd+3ahY4dO+Lo0aNmnxzg74e2bVqgX9+eTh6hPE4Q+C8C9+9HYer02ejeM9gwPD4oKEg58EuXLu3TUIpg8enld97kX758ic2bNyvBcv78ebMPLlggn8pbKVe2lPMGKE8SBGJAgL7BjT9tQcvWXxrWaxHG41cgimCR18kpCLBS35o1a1Qxr6tXr8b4TJoTypQugQljv0dgoETXOGVx5CGGCBw9dhy9+gzA+g2bzPYlKSUZJXr37u3TvkERLIZbSjrYAwFWiVyyZIkq6HXnTsyssawMWblSBYwZNQQZMrxvj0fLPQQBmxGIiLiMEaPGY8KkKWbvlTRpUhX1SAe+L7Mdi2CxecvJDXQQePDgAebOnauc9+bKD8eNGwe1albHyOEDkSpVCp1bSx9BwOEI3LlzF5OnzFDcYYwUi6klSZIETZs2xeDBg8GkSV9tIlh8deWdPO979+4pkr4+ffrg+fPnMT49QYIEaFC/DoYNCUaypEmdPEp5nCAQPQJ37t7Fj1NmKsFijo1bBMsr/ESwyJvkFARu376tKu0FB5uPrEmSODGaNm2IwQP6+PSJzymLIg/RRkAEizZUIlgsg0p624LArVu3MHHiREXnYq4lTZoEzT9vgoH9eyNO7Ni2PFKuFQTshoAIFsugFI3FMrykt5UIiGCxEji5zC0QoI/lx6liCtNdDBEsukhJP5sQsMgU1qQhBg8UU5hNgMvFdkXg+vUbGD/xRwwdPsZskiR9LJ999hkGDRqEePHi2XUMnnQzESyetFoePFZ95318NPiEzvt+SJZMnPcevOReNfQzZ89h0JCRmDN3odl5kcqFZYpZ9MuX67KIYPGq7e++k2G48bx589CjRw+z4caxY8dGjeqVMWrEIKRJLTxh7ruivjWyAwcPo0vX3tgTss/sxNOmTauSgL/++mvfAuiN2Ypg8enld97kdRMkmXlfrFgRjB4xGEGFCjhvgPIkQSAGBJi3snLVOnzesh0ePXpsFqccOXKoyEcW/fLlJoLFl1ffiXNn7gprsbAkcUREhNknK8r8bzqifduWThyhPEoQiB4B1mFhxv3AwSMMISpevDjGjh2LggULGvb15g4iWLx5dd1sbvv370eXLl0QEhJidmS0TdetXQPTp07waQeomy2fzw4nNPQXdOvZF9t37DLet3XrYubMmT5N50KQRLD47Ovi/IlfvnwZo0aNUuVbjZpiOB4cjHLlfJt+3Agn+d2xCFDTXrd+Ezp36YmIyMtmH5Y6dWp89dVX+Pbbbx07KA+4uwgWD1gkbxniixcvFBFlixYt8Pvvv5udFnnCvmzfCt2+7YT//e9/3gKBzMPDEIh68ABz5i5Cr9798fjJE7Ojl1os/w+PCBYP2+iePtyDBw8qc9ju3bvNTiUhOcMa1FVaC7PxpQkCrkDgUkQkRowcj0mTp5nNX2E0I6tHUiNPly6dK4bqVs8UweJWy+H9g7lx4wYmTJiAoUOHmiXzo5byQZEgRUb5YfGi3g+MzNDtEGBxug0bN+PLr7oi8vIVs+MjXT4TI0mX78uJkSaQRLC43Xb27gE9fvz4n7osd+/eNTtZUujXr1cb48YMQ8KECb0bGJmd2yHw6/ET6Bs8BCtXrzMcW6ZMmdCtWze0bNnSpwt8iWAx3CrSwREIkHJ869atysl5+vRpw0dkyZwJPbp1QrNmjfG/t94y7C8dBAF7IPD48RMsXrIC3XoGw+gAxOeVKFEC48ePR968ee3xeI+/h2gsHr+EnjeB8PBwlUS2dOlSw8HTrFC3Tk18P6w/kgcEGPaXDoKAPRA4ceIkggcMwfIVa836VvgsVops1KgRJk+eDFZAlSbhxrIHXIDAb7/9hmXLlqFDhw4g1YtRy5snFwb064Xq1SobdZXfBQGbEaC2MnfeInTq0tMwepFMEdRSyA1Wo0YNm5/tLTcQjcVbVtLD5nHp0iWMGDFCnfLMVeTjtHgKrFa1EsaP+R6pU6fysJnKcD0JAe7F3Xv2oWv373Ao9Ijh0On7a9iwoQpGoQNf2isERLDITnAJAsxj2bBhg0omO3/+vOEYUqVKiXZtWqBL546IE0cKgBkCJh2sQoD0+D9Mno4Ro8bj2W+/mb0HtZVChQopoVK2bFmrnuetF4lg8daV9YB5RUZGYuTIkRg3bpzhaBl+nDNndvTs3gUNPqlt2F86CAKWIvDgwUMsWLgEvb4biPv3owwvT548Odq1a4fevXvj7bffNuzvSx1EsPjSarvZXP/66y8VIdamTRtcuHBBa3Skehky6DuULVsab0tGvhZm0skYAfr91q77SXGCXbxoniSVd6MgKVeunEqIzJkzp/EDfKyHCBYfW3B3m+7169cxadIkDB8+HORlMmqxYsVCxQplMXxIPwQGZjPqLr8LAoYI8ICzb/9BfPNtbxw4GGoYBcYbpkiRQh2IWF+IWffS/o2ACBbZES5FgNnN27dvV76WY8eOaY0lXry4+LhmdQwdEozU76WShDQt1KRTdAjQWf9L2DH0Hzgca9dt1AKJ7NuVKlVS9PhMjJT2XwREsMiucDkCUVFRmDFjBrp37w4SVeq0RAkTom7dWujft6dEiukAJn2iRYD5Kv0HDVeFvHT3Hk1f3333HT755BNBNQYERLDI1nALBE6dOoVBgwZh0aJFoBaj00hUWad2DQzo11sJF0bpSBMEdBCgpnLs2HEMHDICK1au1blE9UmSJAk+/fRTlbeSLFky7et8raMIFl9bcTedL4XJnj170LNnT+zbZ76u+OtTSJgwgcrM7x/cC2lSv+ems5NhuRsCx4+Ho9+AYVi9doO2pkL/XpUqVZTDPkOGDO42JbcajwgWt1oO3x4MhQujxDp37gxqMHSq6rQECeLj41rVMSC4F9KlSyOaiw5oPtrn5cs/EBZ2DIOGjsCq1eu1UaBfpVSpUhgyZAhYd0WaeQREsMgOcSsEyH68fPlyFW3DiDHdFjduXJQpXQK9enyDYkWL6F4m/XwIAR5cQvYeQJ/gQdi376C2yZUQmfwqderUkZwVjT0jgkUDJOniXARu376NadOmYfDgwaCgsaTlCMyG7l07Kd+L1MWwBDnv7hsV9QDLV67B0GGjcO78Re3J0m+XPn16dOrUSXHbiR9PDzoRLHo4SS8nI3D16lVVEIwhnc+ePdN+Ol/8lCmSo2mTBor+xd/fT/ta6eh9CNCcevbceYyfOAXzFyzF/fv3LZoks+tZSpsRi4kSJbLoWl/uLILFl1ffzedODrHRo0dj5syZePr0qUWjpbZSoXwZZRrLlze30JlbhJ53dH7y9Cn27j2AMWMnYdOW7YZkp6/PmgcUk1BhQEn8+PG9AxQnzUIEi5OAlsdYh8Dly5cxceJEVUTJUuFC2o0MGd5Hy+ZN0KZVCyROLCdO61bB865iKeGpU2dhxqz5uGaBr840UwqV5s2bo2vXrsJabMXyi2CxAjS5xLkIkEdszJgxmD59usXChSONHz8eKlUshx7dOoO1XaQYk3PXz5lPe/zkCXb8vBsjR43Hzl0hFj/apKl88cUXKoBE/HQWQ6guEMFiHW5ylZMRsEVz4VBN2ssXLZqhTevmYOa+NO9B4M8//8L58xfww4/TMX/hUty+fUc7XP11FEzmL2oqTIaUZh0CIlisw02ucgECERERqjDY1KlTteqQRzdEhiWXLVMSXbt8haBC+cH/l+a5CNA5/+DhQ2zbvlP5UvbuO4g///zT4gmxLEOaNGnQunVrFQEm+8JiCP91gQgW2/CTq52MAEsZM8+Focg6BcKiGx4/Iowcq127Bjq0/QLZsmVx8izkcfZA4MWLlwg7egzjxk/G+g2bcD/KuMx1TM9lnkqvXr1Qq1YtESp2WBwRLHYAUW7hXASY6LZ3714EBwcrGhhd8sDoRpk2TWo0+bQBGjf6BJkzZQBpO6S5NwIM4jhx4hTmLViMufMXaxXlimlGKrG2TBlFJVS8eHH3nrgHjU4Eiwctlgz1/xEgieC5c+dUrgtNYyx1bG2jM58kltWqfIQ2rT5HzpyB1t5KrnMgAjRxnTx1RpUOXrlqLa7fuGmVH8U0xICAADRu3FhRCNEMJsmP9ls8ESz2w1Lu5AIE7t69i8WLF6sSxxcvXrTpQ8Phk8iyceNP0KRxA2TOlBGxY4sG44Jl/dcjf/vtd1y4eAlLl63ElKmzrQoffv2G1EoDAwPRtm1bNG3aVExfDlhgESwOAFVu6VwEWFb2yJEjKt+F/hdbtBeO/N1330Hq995DtaqV0LpVc+QSDca5C/r30+hDYb2UaTPnYMOGTbh85SpIImlLS5w4sfKjsLBc9uzZhffLFjDNXCuCxUHAym2djwBJK+fNm6dKHUdGRloVHfTmqFOmTIE6H1dHvTq1kD17VkURw9BlaY5BgP6yW7fuIPTIL1i4aBk2bNyCR48e2fwwaim5cuVSfF80f4kvzWZIzd5ABItj8ZW7OxkBaiuhoaGqZsaqVavsIlxoeyelR+bMGVCubGk0rF9H0cSIgLHf4pIP7tChI5gzbxF27dmLK1euWcQRZ24k/v7+qtrj119/jYwZM8q62W/ZYryTCBYngCyPcD4CZEhmNUpSwTAs2ZrchphGzcqVxYoVQcMGdfFBkUJ4L1UqsCaMOH/115nr8fDhI0RERiIk5ADmLViCg4cOW8TnZfS0OHHiIG/evGjTpg0aNGgA/r805yAggsU5OMtTXIAAtZeTJ08qCv7Zs2dbTMFvNGSaU/z9/JApU3p8WOwDVKlSCfnz5RbCwhiAYzLj3bv3sG//QWzctBUHDoTiypWruHvvvl0FCh+fKlUq5ZhnwiNp70XoG+1m+/4ugsW+eMrd3BAB1nTZtm2bouCnmcweNvvopsmPV6JECZE7V04UK1oYQYUKqMiy5MkDkCxZUsSJE9sN0XHMkF68fKko6q9dvY6Tp88iJGS/yoo/eeo0GGzhiMbE16RJk6q8lHbt2qF06dIiUBwBtMY9RbBogCRdPB8Bml6ioqJUQiXzXrZs2WJz9JgRKvTBUNAE+PurPBkSYJYq+SEKBxVAqlQpveqjR23k4cOHOHHytKrOGLJ3P06fPosbN2/hwYOHdtdI3sSetVIqVqyI9u3bI3/+/Kp2imgpRjvUcb+LYHEctnJnN0WAtDCbN29WvGPUYPhBdGaLFzcusmTJhOLFPkChQvmRNUtm+PsnQ7KkSdUH0V1zZyg8aF4kdQq1kZs3b+PMmXMqguvw4TCcOXsOT55YVjfHFtxfaYiJUKJECeVH+eijj8QxbwugdrxWBIsdwZRbeQ4CJg0mJCREaTAUNLbmv1gze34cY8eOjaRJEyvBQrMZucsKFcyPPLlzIkP695E0aRKXfDCfP3+hfCLnL1zE0WO/4siRo0p43L59V9GokPzx+fPf8ddf1szctmvoiC9WrJiK9CIVC01goqHYhqk9rxbBYk805V4eiQA1FprGfvjhB6XBUKNxl2YKdU79XkqVtEnBExDgh4AAf/UxjRXrXZuGqrSQ357j7r17YCTdrVu3cePmbVy7dl2ZsSwpC23TQDQuNvlQihQpgmbNmqFatWpSL0UDN1d0EcHiCtTlmW6HADUYCpQDBw5g7ty5WLdundNNZG4HipsMiMKVUV5169ZFw4YNkSNHDiRMmFA0FDdZn+iGIYLFjRdHhuYaBEhwydwX5sGsX78eZ8+eVY5/nu6lOQcBBj74+fkhT548ioKldu3aSrhI8wwERLB4xjrJKF2AgEmLOXPmjPLBLFy4EKdPn7ZrsqULpuXWjyTTdLZs2dCoUSNUrVoVGTJkFwtW+AAAArdJREFUUNqJNM9CQASLZ62XjNZFCFBbuXfvHnbs2IEVK1YgLCwM165dU+Yy0WSsXxRqJiwBnC5dOhQsWBB16tRBqVKlhHHYekjd4koRLG6xDDIIT0KARIkUMhcuXMChQ4dU8iX/SxJMacYIUCth/ZMPP/wQZcuWRYECBZA6dWolYIR/zRg/T+ghgsUTVknG6PYIMFSZgoaVLfft24cTJ07g1q1bYL0YX9ZqFO2Nvz/Spk2r/CXMimdU1/vvvy9CxO13tfUDFMFiPXZypSAQLQL0zTBMl1oNtRjyle3atQvMmWFQAEsre2ujxpEiRQqV/V60aFEEBQUpri7+m2TDe+uq/3deIlh8Z61lpi5GgCa0q1evYv/+/Th48KDSaih4KIAYdcZa7p7gr6HwYBkB5tEkS5ZMmbFy586NQoUKKYFCf4mYtFy82Vz8eBEsLl4AebzvIkBBQzMZ6VHu3LmDS5cuqUqYhw8fxqlTp5QpzR20GzIDpEyZUuWPUAMhFT2FB8OBKVwYtSWCxHf3cXQzF8Ei+0EQcEMEqLnQnHbjxg1cuXJFaTr8O7Pj+YeCiCzNzLmxtb3zzjtgyd6AgAAkT55c/aEgoSZCJzv/ncJFmiCgi4AIFl2kpJ8gIAgIAoKAFgIiWLRgkk6CgCAgCAgCugiIYNFFSvoJAoKAICAIaCEggkULJukkCAgCgoAgoIuACBZdpKSfICAICAKCgBYCIli0YJJOgoAgIAgIAroIiGDRRUr6CQKCgCAgCGghIIJFCybpJAgIAoKAIKCLgAgWXaSknyAgCAgCgoAWAiJYtGCSToKAICAICAK6CIhg0UVK+gkCgoAgIAhoISCCRQsm6SQICAKCgCCgi4AIFl2kpJ8gIAgIAoKAFgIiWLRgkk6CgCAgCAgCugiIYNFFSvoJAoKAICAIaCHwfxhYPHeJIalVAAAAAElFTkSuQmCC" id="93" name="Google Shape;93;p13"/>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AZYAAAGWCAYAAABb+KWWAAAgAElEQVR4XuxdBXQUydq9eEgCJLi7W3B3d3d3d7fFYXdxd3d3dw+uwTVYSIAAgUAE+c8tXvYHknT3zPQkM5P6ztnzdl9aqm739Ff1yb2Rfvz48QPSJAISAYmAREAioBMCkaRj0QlJeRmJgERAIiAREAhIxyJfBImAREAiIBHQFQHpWHSFU15MIiARkAhIBKRjke+AREAiIBGQCOiKgHQsusIpLyYRkAhIBCQC0rHId0AiIBGQCEgEdEVAOhZd4ZQXkwhIBCQCEgHpWOQ7IBGQCEgEJAK6IiAdi65wyotJBCQCEgGJgHQs8h2QCEgEJAISAV0RkI5FVzjlxSQCEgGJgERAOhb5DkgEJAISAYmArghIx6IrnPJiEgGJgERAIiAdi3wHJAISAYmAREBXBKRj0RVOeTGJgERAIiARkI5FvgMSAYmAREAioCsC0rHoCqe8mERAIiARkAhIxyLfAYmAREAiIBHQFQHpWHSFU15MIiARkAhIBKRjke+AREAiIBGQCOiKgHQsusIpLyYRkAhIBCQC0rHId0AiIBGQCEgEdEVAOhZd4ZQXkwhIBCQCEgHpWOQ7IBGQCEgEJAK6IiAdi65wyotJBCQCEgGJgHQs8h2QCEgEJAISAV0RkI5FVzjlxSQCEgGJgERAOhb5DkgEJAISAYmArghIx6IrnPJiEgGJgERAIiAdi3wHJAISAYmAREBXBKRj0RVOeTGJgERAIiARkI5FvgMSAYmAREAioCsC0rHoCqe8mERAIiARkAhIxyLfAYmAREAiIBHQFQHpWHSFU15MIiARkAhIBKRjke+AREAiIBGQCOiKgHQsusIpLyYRkAhIBCQC0rHId0AiIBGQCEgEdEVAOhZd4ZQXkwhIBCQCEgHpWOQ7IBGQCEgEJAK6IiAdi65wyotJBCQCEgGJgHQs8h2QCEgEJAISAV0RkI5FVzjlxSQCEgGJgERAOhb5DkgEJAISAYmArghIx6IrnPJiEgGJgERAIiAdi3wHJAISAYmAREBXBKRj0RVOeTGJgERAIiARkI5FvgMSAYmAREAioCsC0rHoCqe8mERAIiARkAhIxyLfAYmAREAiIBHQFQHpWHSFU15MIiARkAhIBKRjke+AREAiIBGQCOiKgHQsusIpLyYRkAhIBCQC0rHId0AiIBGQCEgEdEVAOhZd4ZQXkwhIBCQCEgHpWHR4B378+IGvX7/C19cXHz9+FP98/vwZ3759U7x6pEiREC1aNDg6OiJWrFjin5gxYyJy5Mg6jEpeQiIgEZAIhA8C0rEYgTsdxqtXr3Dp0iVcvnwZ9+7dw4sXL/Dhwwd8+vTJaMcSO3ZsJEiQAGnTpkXGjBnFPxkyZEDSpEkRI0YMI0YqT5EISAQkAmGPgHQsCphzJ/Llyxd4eHjg6dOncHNzw9mzZ3HhwgU8fvxY7FLMbdy9JEqUCMWLF0eFChWQO3duJEuWDHHjxhW7HWkSAYmARMDSEJCOJYQnwh0JHcm2bduwe/dusSPx8vKCv79/uD6/KFGigLuaJEmSIHPmzChbtizKlSuH9OnTy/BZuD4ZeXOJgETgVwSkYwFELsTHxwfPnj0Toa1Nmzbh+PHjIqxl6cYQGUNmtWvXRpUqVcS/Ozk5gfkbaRIBiYBEIDwQiNCOxc/PTziSVatW4dy5c3j+/Dnevn2rmnQPjweldk+GzOLEiYNs2bKhVq1aaNSokQiZSZMISAQkAmGNQIR0LAxp3b59G0uXLsWyZcvEbsWWjLsVOhU6l4YNGyJLlixwcHCwpSnKuUgEJAIWjECEcizfv3/HgwcPsHjxYhHuevLkCfj/2aoxJ8Mqs6pVq6Jr164i8S9NIiARkAiYGwGbdyys7GJPCXcoGzZswIoVK+Dp6WluXC3u+smTJ0eLFi3QpEkTUc7MfhlpEgGJgETAHAjYtGOhQ3F1dcX8+fNx4sQJUdlFRxNRjeXJiRMnFpVkHTt2RMGCBSMqFHLeEgGJgBkRsEnHEhAQgDt37mDhwoUihxJW1V3MbcSIHg0O9nawt48p/l2pOuvbt+/48sUfnz5/xucv/mFaNMCmy+bNm6Ndu3ZiByO7/c34K5OXlghEMARszrG8e/cOW7ZsweTJk0X/iRqtiinP2y56dKRMnhguWdMjc4bUSJU0EeLHc4KDfUzxjybH4uePT76f8d7nE16+eo1Hz17isftLPH72Es89vODr+wXm2mOxVJmJfTqXVq1ayQS/KS+DPFciIBH4DwGbcSys9Lp27RpmzpyJ9evXIzAwULfHzI4QO7sYSJwwLtKmTIacWdIjd45MyJohDeLHjWOWnhGG7Hw++uKy2z0cc72MazfvwcPzDbzff0SAjnMjSOx7YR9M//79RR8Mk/7SJAISAYmAsQjYhGMhb9fq1asxe/Zs0TGv1y6F4aFkiROgQsmCKFM0L9KnTo54cZ0QLWrYfni/swDhix9ev3kH9+ceOHf1Fk6evYo7D90RGKgPrQzzL9mzZ0fPnj3RtGlTRI0a1dh3Sp4nEZAIRHAErNqxkKuL1V6zZs0S1V5seDTFIkeOBEcHe6RMmgjZM6cTDqVQnmwirGVpFvj1K+4/eobNe47huOtlETb74mc65Uz8+PFF/0ufPn2QOnVqs+zGLA1LOR6JgERAXwSs1rGQHPLQoUMYPXo0rly5YvIuJaZdDBTJlxNtG1dHtoxpEDuWI+hoLN24O/N+74MrN+9jy56jImzGggBTzM7ODoUKFULv3r1FD4wMjZmCpjxXIhDxELA6x8LcA8uG165diwkTJgjmYWONFVvcjWTPlBb1qpZGtfLFQAdjreYfEIhL129j4ZrtOH/lFj75fjF6KsSGlP3dunUToTGyKUuTCEgEJAJaELA6x3L37l38+++/otmRwlrGGh1K0fw50axOJeTMmh5OsR1tIuxDx/vhoy/OXbmJ1Vv248zFGyYVMjCxX69ePQwePFiUJUuTCEgEJAJqCFiNY2GVF7VQxowZg4MHD6rNK8S/M7QV1yk2iuZ3QaOa5VAoT3ab7t/w/eyHc1fcsGbLfpy/eks4HGOMif0SJUoI7PPnzy8T+8aAKM+RCEQgBKzCsbDh8ciRIxg6dKgoKTam6os9JQVzZ0PnlnWQO3smqw55GfJ+cgfz8dNnnL1yE8s37IbrJTej8GOVWM6cOTFw4EDUr1/fJnZ3huAoj5UISAS0I2DxjoW0LLt27cKwYcNw//597TP735EsGU6aKD7qVS2DFvWrIJ5zbIOvYQsn0MG89HyDddsOYv2OQ/B6+84oeps0adKgV69eaNOmDRwdHW0BGjkHiYBEQGcELNqxsPKLCo6M7z98+NDgDyET8cULuqBzi7rInjktokspX1GSfPbyTcxfuRWul24Y/DoxqU++sbZt22LAgAGIFSuWwdeQJ0gEJAK2jYDFOhYm5rdv346//voLjx49Mugp8OOXJGE8NKxRHq0bVUOcWFKL5E8An730wvKNu7Fp1xG8+/DRIHx5MPtdWrZsiSFDhsiKMYPRkydIBGwbAYt0LAx/0anwo+Xu7m7QTiVqlChwyZoBXVvVRbECuRAjRjTbfoJGzo4kz+QoO3H2Cuau2AK3u48MwpnOm86FHGN0/nLnYuSDkKeFCQJspvb29gZZOhgW5q6b76/s0TIP/BbnWD5+/ChIJEeMGCGciiHm6BATJQvnQZeW9ZAtUxpYfnujIbMzz7EshLhx5yHmLN8inIyh3fvx4sX7b+fCf5cmEQgrBOggGC4n8Sy/G2Qx57+/ePECz549++8ffkcoO85jgowLIy6GUqRIgVSpUon/pWYR/5fM3+zbouoq5b75D/WLlJjKw2rO1nIfi3IsfPCbN2/G8OHDxYtgiHZKwvjOaFSzPFo1qIp4znGsBX+LGKdoOn3zDht2HsKiNTvx3kd7aIw/NjqUoJ1L7NgRszjCIh5kBBgEFV+56zh58qTQWGKVKBumKS/O8DkdjTFVo79Cx10MHQmLU/g+U4U1U6ZMgo2icOHC4t9Zgi8tdAQsxrHwxWDT48iRI8WKQ6ux6it1iiRo06g6mtSqgChRIms9VR73BwLs1N9/9CymL9mApy9+hgy0WtDOhdV7zs7OWk+Tx0kEFBFgCOvt27ciz8o+tp07d+L8+fMmNUebAnn06NGROXNm0TRMwTw2DcuQWnBELcKxcKdCp8JYvaEULVkypEav9o1Qtmg+RIsmGXlN+dHwXNLCsFt/2sJ1uHrznubLiYKJJEnQuXNn0esiV3SaoZMHhoAAe9du3ryJVatWYd++ff+FsgxZ7JgTWC5ouaNh+X3JkiWF5HeBAgVkuOx/oIe7YyEjMUuKWbpqSPUXdyY5MqdHr3YNUbpoXnO+QxHu2vzxMu8yef4anD5/DYFfv2nGgIzIJK+k9DGFxKRJBLQiwN0Jw1qnTp0SbOWHDx82mbFc671NPY4hszJlyoj+LjoYhs8isipruDuWCxcuiBXu8ePHwfipVsuWKS36dWqKEoVygZVg0vRFgM/i7sOnmL1sM3YePKn54vwxsUOfIbG6detqPk8eGHER4EKGyXbuTijS9+DBA7Ay1BqNCf9s2bKJUBl3McmSJbPGaZg85nBzLHyZqEv/999/Y+XKlZonwsQapYAZ/ipZKLfm8+SBxiHw4MlzzFq6EbsOnTZIVIycYiQLZZggIq/cjEPd9s/i75/Og/LhW7duxbJly4RzsRXjd4r5lxYtWogFFkNmlKOIKBZujuXNmzdYtGgRxo4dqzkRx/LhHFnSoX/nZoKZWNagm/815c7l/uNnmLN8M7btO6H5hkxyVqhQQTiXrFmzaj5PHmj7CDB/cvHiRSEjzkiFp6enQdEKa0KIHHuJEiUSif4OHTqgYMGCEeK7FS6OhSuVjRs3Co31169fa3pPokaNgjw5MqFPh8YonDeHpnPkQfoh8PDJC8xetgk7Dp7UvHNhySZDApMnTxYxZ2kRGwHmUJ48eSIiFHPnztX827cF1FjcwvwjqZC4i2GIzJZ38mHuWEh/T+VH5lVu3NDGVcWHkjtHJgzq2hz5cmaRJcXh8EvjzuXeo6eYxZzLAe05F3Y4d+rUSRRn0NFIi5gIfPjwATt27MCUKVNEtRe/A+FhlM7gB/2rAQUpeo6T4bDcuXOja9euaNCggc1WT4a5Y2FijuGRpUuXampkYrgrn0tmEf7K75JFz2csr2UEArfuPcakuatx7OxlfPumXmzBH3HevHlFyJOhMWkRCwFWfV6+fBmzZs3Cpk2bzOJQ+I45xLRDnNiOsLePCQd7OyHclzhBPCRJFB9JE8dHskTxkTxJIrCRGj8AzzfeeP7SCy9eecHD6y08PN/A87U33vl8hO/nL6CWkc8nX/G/hhQVaX267OavVq0a+vbti+zZs9ucgwlTx0KunsWLFwu6FnbIarG0qZKhW6t6qFWpRISITWrBJDyP4Urv3GU3/DtnFa7d0iZjwJ6WsmXLYuLEieJHJM32EQiq9OLvfcmSJXj58qWuH2hWgiZPmhDFCriIBWe61MnhHDuWcCz2MWOA+kuGUrB8//EDzP98/uIHX18/fPj4Cc89vMR7fuaSG27efaQ5DKzlCTP/wvAYyVy5g7GlxuIwcyx8YHv37kW/fv1EOaEWS5QgLlrWr4rOLeqAW1hploEAncuJc1cwZtpSPH76UlOHPuv8GzVqhPHjxwsKGGm2iwB/61euXMG0adMERZMeYS/uSmLHckC61MmEYF/54gXCVAojMPArHri/wJ7DZwSn3uNnL+Hz0VfTu6/2pFmiXLVqVdEgniULQ/3W3z4RZo7l9u3bIhzCOnUtXD6O9jFRvXwx9O/STHJ/qb2Z4fB3hgt2Hz6NCXNW4/Xbd6oj4OqRBH8UCeM/hq4mVW8gD7AIBMiiQWE+/tb5mze1U54OJWXSRKhRoTgqlCyI1CkSI5Zj+MlgfP/+Ax99fUWl5MHj57H9wAl4eL41GXvu6l1cXERojLkXa0/sh4ljYWnx/PnzRQhMi1OJFjUqiuV3weAeLZApXSqTH5q8gHkQ8H7ng7XbD2Dmko2aWZFz5coldi2VKlWSzsU8jyVcrkoHQnJI9qMw5EmWYVPMPqYdMqRNgapliqBmpRIiX2JpFqTKunXvcew6dApPnnlo/h2ENhcyLLPYhaExJycnS5uy5vGY3bEYStnCkJdLtowY2LkZCueTZcWan2Q4HUiyynkrtmLdjoOakvn29vaiYWzChAlCE0OabSDAMuLp06eL3jTS1xtrdCgF82RD09oVkTt7RsR1joPIkSw7DM7F8hvvDzh35SY27DwM14s38PWbdhqkX7HiTp6U/U2bNsXQoUORMGFCY6EM1/PM7lju3r2LcePGCboGLdtiVm00r1sZHZvVliJd4fpqaLs5f0BnL7vh75kr4HbnoaaTmLDklp+ElbYQT9Y0aRs9SOj53LghFgrr1q3T9Bv/Ewp+TOPEckSR/DnQpHZFFMmb3WrfCyb+6WBWbNyDC9fu4OMnX6OePAkua9asKdje06dPb9Q1wvMkszoWbodZVkzeKC1VYKzkqFS6MEb0aSvzKuH5Vhh4bz8/f+w54oqx05fi7bsPqmfzQ0JtC36MihUrpnq8PMAyEWAZLjvomXQ+evSoUUl6Nj67ZMmADs1qoWiBnIjlYG+ZkzVgVFxAM7F/zPUylqzbias3tVVP/nkL9n2VKlVK7FyKFCliVaFjszkWdtmSnZRVYG5ubqqPJUrkyMjnkgWDurUQHfbSrAsBOpQ1Ww+I7nwtKpSMH7MDmbtZrs6kWRcCDHHz980VNZ2LoUZ2cvaY1KpUEi3qVUEi9pfYoLFcec2W/di895jok9EStfkVBib1ixYtilGjRon/tZYdvtkcCwnlGHOdMWOGppVM4oTx0LphNbRtVF3qqljhD4w/mLsP3DFjyQbsPnxGdQaseqEaH5tl+YORZj0I0Kns2bMHQ4YMESSShn4suSspUywf2jeticzpUtn8750LLcpQrNy0F/uOnkWAgawD7HchYzjZK0iRZA3OxSyOxd/fX9Sv9+jRQ6i/qVlMuxiitPivXm1Erbo060SAHxjXS24YPnGBKMdUM2qON2/eHJMmTZJ0L2pgWcjfyfNHFUeGt7X2owUNXZQOJ0uEZnUriVwKu+Ujkr3xfo/Ne45h6fpdeOX11iCHTGeSJ08eUVnLikpLdy66OxbGXSkdOmjQIMFcqmbcEhfMnR1DurcUzMXSrBuB9z6fsGn3EUxbsA4ffdU1NahdwXAKV2LSLBuBoArPwYMHC6diyE6F6q4FcmVDj7YNkDcHNeMjptqrn3+AqBqbtWwTLl67bdADp2MmcwXxr1+/vkU7F90dC3copHEYPXq0Jjr8hPHjomW9KujYvKbN8eUY9NbYyMH82Nwkn9i81Th6+pLqrJhfYUMYE/myI18VrnA7gFEISgSTPJaVnoaYo0NM0Snfs11DpEmZ1JBTbfZYErqy/2vfsbMICNBOyMmdChUq2YBKxUpLNd0dy5kzZ0RnNZUh1YwVIeWKF8DYAR2QIJ5tJu/UMLDFv5P+Yv+xsxg2YT7effioOEVWiLHjmAuR6tWr2yIcNjEnEkkyp3Lw4EGDOL9IBskEfddW9X4SQEoTCLCD/7mHJ5Zv3I3lG/caxEHGhD6dChtRc+SwzF4/XR3L+/fvsXDhQrGqUdsm84OSI3M69O3UBKUK55Gvm40h8PSlJ+av3CoqxdTYYflDqV27NubMmSN3LRb2HvB3/OjRI/ERI3uGVuPvm93yzKW0b1oDzKNKC44A8y4bdhzGgtXbVBdhv57N/CS591hVaYlaR7o5FpG4dXUV4l3ctagZk/T1qpZBv05N4GAvdTrU8LK2v/sHBOLgifMYO22JoCVXs1SpUqFPnz6CysLSE5Nqc7Glv7MXbcWKFSIPxoWjVkuVPLGo+uJvXDoVZdTIorzr4ClMX7Qenm+0U+FQLIwFUmw2trTfjG6OheRza9euFYkl0uMrGZNQpG1gFVi2jGm0vqvyOCtD4MlzD8xZthnrdxxSHXmMGDFQpUoVUSFGrXBp4Y+Ar6+vqO5kIY6Hh4emAbEfLXP6VOjSqh6qlrWupj5NEzTTQezYP3jiAqYsWCM4x7QafyvsFaQyJeXALcV0cyxsgmQp3NatW1XDYKlTJBEx1/rVylhVN6mlPDRrGQdDYCfOXsXwSQvg/vyV6rBTpkwpdi09e/ZUPVYeYF4EWAFGmQsuFA1J1mfNmAa9OzRCmaL5QM0UadoRYMXY8bOXMWX+Wtx54K7pRC7SmaMk+wHDyZZiujgWrmzIBcYPAqtHlIxlhmWL5sPw3m2RLInUQbeUF8Fc4/B6+07wJpGoMvDrV9XblC9fHgsWLBACSNLCBwHyfzGszV4VLS0DHCV3KtkypRWVX+WK5w+fgdvAXelcWE05Ye4qPHJ/oXlG+fPnxz///CMoYCyBct9kx8Lcyrlz50TC/sSJE6pAxI/rhOb1KosdS7SockWjCpiVH0CSypPnrmLM1CV4qOGHEqTZwkWKpcWNrfxRaBo+f8/Xr18X0Qdq1KsV4QRdlDmVTs3roEH1smC1pzTjEWCn/t6jrhg3fRmY3NdiDCWzcZJFFhkyZNByilmPMdmxMLeyZs0asWVW02Ag+3V+l6wY3qetqAiTFjEQ4I+DdBYzl25S1eMh8V6tWrVEriVpUtnzENZvCHMpc+fOFfhrIY7l+OI5xxbVX73aNZJORacH5v3eB+u2HxS9Lsy/aDGqtJJun3pH4a3lYrJjMYQWn7uVFvWroFvremLrLC3iIEDdcFLru166oTrprFmzYvjw4WjYsKHqsfIA/RAIKsBhsl5tkRh0V1Z8VSpdSJDHWqIYl37ohO2VuFO89+iZcCw7D57UfHMuxlhZyVylnV34UeaY5FgYiyVvUIcOHfD69WvFyZO6pWg+F/zVuw0ypk2hGSh5oG0gQBrxzbuPYuLcVfBVWYGRdI/NkuybsMQafdt4Ir/PIoiNnO0C1FfRYlR6LZQnO/p3bQaXLNanGaJljuF9zPVb9/HP7JU4e8kN375/Vx0O8yuUpGC+pXjx4qrHm+sAkxyLu7u72DLPmjVLdXxiu1yrIrq3bQDqrkiLWAiwQowElWOmLcHt+09UJ58mTRrRE0WZVjbbSTMvAlSAnDx5MubNmwc6GTXjQjFvjszo37kpCuTOpna4/LuRCLDghbv8CbNXCYZkLcZ8CyvEyC4fXgqURjsW7laOHDkiKsFu31YmU+N3gS/fyL7tkDWD7FvR8nLY4jGsECOFxeylm1WTwowXN2nSRKy84sSJY4twWMycKCXMqk72Q7DCU83o6NOlTo5ureqiRsUSMqytBpiJf//69RtOnL2CMdOX4vHTl6q/Hd6OzZPdunUTIbHw6G8x2rEEJe0Zj1XryHV2io1mdSqib8cmcvVp4ktmzaczbswt/YjJi3D3oXKdPmleWOXCVRd3L9LMgwB3J1wgUuvj2rVrmm5C6vsOzWqjcc3yMlmvCTHTD/L9/EV057MM+Y23ukorKypLlCghyF3z5ctn+gAMvILRjoVhMG6dGQZTKknk6oaKkEO7t0RelywGDk8ebmsIUGly9Zb9IimpJnhE/QnuWNjbIs08CDAExnA2Q2CMQqgZtelrVymFPh0aCZ16aWGHABUoV2zag4VrdsDfP0D1xqywJL3+1KlTETduXNXj9TzAaMfCnhVutdQSffYx7VC1XFGhtxLXKbaeY5fXskIE2Ndy3PUKRk1eBPcXyt34SZIkEVxI3BVL0x+BDx8+YOXKlQJfLSEwdtKXKpJHhLRTJE2k/4DkFVURIN3L3OWbsXHXEU3JfIbEunfvjt69e4dpSMwox8KXcPny5cKxqDVQUde6XeMaaNu4ugyDqb42EeMAJu8nzluNwyeVpRVYHUatlqVLl4bpjyIiPIXAwEAcOnRI5FVu3bqlOuXIkSIhZ9b06NepKYoXzKV6vDzAPAgwmc98y7gZy/HwyXPVmzAkRulvhsQKFiyoerxeBxjlWPgijho1Chs2bFAdR36XLBjZrx2yZ5INkapgRZAD2Py1avM+TJ6/RnXGjBPPnDlTaH5L0w+BZ8+eYdq0aZgxY4amKjBGGxrVLI8e7RogZgxJga/fkzD8Sh98PmHdjkOYMGclmNhXM3t7e0Gxz+dNuv2wMIMdC+OwBw4cENVg9+/fVxyjXYzoqFOlFMYN7GQR/DVhAai8hzoC3OXuP34OvUdMU+0qls2S6ngaegR3K6RrYSOdp6en6unsVyldNC9G9GmL5EkSqh4vDzA/Ag8eP8f0xeux69ApIRqmZunTpxe0W61btw4TqiSDHYuPj4+gcGFcljFaJUufOjl6tG2ImhXDr1FHDXD59/BB4IrbXcEfdumGssxt8uTJhSIpNSek6YMAucDIhkvnomYsvmEIbEDnZihWwEXtcPn3MEKAhS9HTl3E2OlL8eyll+pd2dvCpmMWXJFF3NxmsGPRWg3GBirGYpnoS5NCcj6Z+0Fa2/WZhJy9bBM27DysOPR48eIJZgdKFzPnIs00BNizsn79erF6fftWXYAtftw4orG5S6u6UrDLNOh1P5sVllRonblkAyisp2ZBshQsiDF307HBjuXkyZOiykCt5t3RISZqVSyJgd2aI7ajg9qc5d8jGAKv377H8g27MWvZJsUCEDZKNmvWDH///Tf479JMQ4C6SVSD3LJli2rhDR05KfBH92uPRAnCtlzVtFlGnLNJrT9r6SZs2XtM9XmS7qV06dIiZ5kli3lbPwxyLGQ7ZXli586dVXXMkyVOgPZNaqJVw6pm944R5zWynZm+9/mE9TsOYtLcNYr9LCTSq1mzptjCs3RSmvEIfP78WXTYc8WqppskQmBZ0mNAFxkCMx5x85/JkBj1W0ixr1a+z9EkTpxY5Na4Y2UTsrnMIMdCJuOxY8eKl1PN8ufKilH92kvpYTWgIujffT/7CdbWv2etwByVOwAAACAASURBVPsPH0NFgaussmXLiuqlzJkzR1C0TJ82CybOnz8vPihaxLtiOdqjduWSGNClOWI52Js+AHkFsyHg+cYbS9ftwtwVW1TvEcRowabJdOnMV6mr2bGwGuzw4cOiGuzOnTuKE4gRIzpqVyqJ8YM7Sx4h1UcdMQ8IDPyKw6cvYvSUxXjxSpkZW3bgm/6OBBXdDBkyRBMlvku2jBjSrSUK5ZUEk6ajb/4rXHG7hzHTluLSdWXeRo4kiOCVkSdzmWbHQm6wdevWiRWPmlZD2lTJ0L1NfdSpXMpc45bXtXIExAr6yk2MnLwYt+4/VpwNZYrZyMctvDTjEOBikNEGVnSqNTUHqbx2p26S1K03DvAwPkvIUuw5isnz1uCj72fFu/OZVqtWTchSJEpkHgYFzY7l5cuXIunDDk5SoIdmDF0UzZ9TVIOx3FiaRCA0BO4+fIopC9Zi31FXRZCYtG/Tpo3gPJJmOAKG6iYVyZcTf/VqjUzpUhl+M3lGuCDAxcLFa3cwbsYysJRfzTJlyoShQ4eKwhhzVIhpdiwXLlwQDKjHjh1THLODfUzUqFAcg7u1QJzYkqRO7QFH5L9rjQ1zsVKvXj2x2pYraMPfGEN0k9hh37h2BfRs21DqJhkOdbie8fHTZ6zfeQjjpi9VbZoMqrakjLE5ZCk0ORaueFieyFUj6+CVjPKkbRpVR4dmNc3iCcP1ycmb64qAn3+AKJMcPH6O6nVJob9kyRKQmFKadgSCdJPYZKrGCcaVa4HcWaVuknZ4Le7I67cf4O+Zy3HmorIKKBdrpUqVElEAc9AlaXIsDINRF4NhMDXLlS0jhvVqDXKESZMIKCFAIor9x86i519T4efvrwhWsWLFRGVY7ty5JagGIEB2DFZxDh48GMyTKhl3K83rVkLvDo3lotAAjC3p0HcfPmLd9oOYtnAduHBTshQpUgjWY/6jt2lyLCxTpEwsqfKVjN32VcoUxsS/esguXb2flI1e7+T5axg0bjaeeyjTUtChcNvOnYs07QgwaT9mzBgRRlSy/3STerRC3pyyrFs7wpZ1JNmPj5+5jNHTlsD9ubIsBZ951apVsWjRIt2T+KqOhY1Uu3btEl6NjKhKliRhPLRtUkM0RkqTCGhB4PKNu+JHcEWFMyxDhgxi1U0SPWnaEGCRDfnA2rZtC29vb8WThG5S2aIY0kPqJmlD13KPeuj+QtC8bN17XHWQJKfk74ppDj1N1bGwtHjZsmUYNmwY2LkbmkUCkDt7Jgzt2Qr5ZBhMz2dk09e688AdU+avEWzHiosWKfpl8HtgSNKeTBntmtREa8mUYTDOlnYCe8R2HT4tcpdf/JRDzEziN2nSRCi16pnEV3UsDx48EDdl4lSp/j169GgoX7wA/urdBty5SJMIaEHg2UtPzFu5VeizKJkko9SC5v8fw93K0aNHRaRBTeWVZ7FFYPygzkidQhZHGIa0ZR59695jTJy7CkdOX1IcIKssy5QpI7RaKFGhl6k6llOnTolu+8uXLyvek6XFDaqXRb9OTWAnhYD0ej42fx1BRrlxN2Yu2ag4V2dnZxEGY5MftbylKSPARP3atWuFvIVaQ3NcZybtK6NPh8YSVhtBgFx8G3YcwqT5a+CvksRPmzataCXp2LGjbrNXdSzMr7Ro0UL15UyTMim6ta6HelXL6DY4eSHbR+Ddex+s3rofU+avVdTw5ja9efPmIoEfVip41oz+48ePMXHiRMybN08x0sAEbt4cmTGsVysRypZmGwhQWfK46xWMmrJIlZySLNZ169bFwoULdfttKToWJu5Xr14tkn9qVjhvdowd2El226sBJf/+GwJaWY7pTBo3bizCsty9SFNGgLx+5IJSU3kNStoP7t4S8ZylLIEtvVdM4s9YvAHb9qkn8XPlyiUWbZUrV9YFAkXH8vr1a8yZM0foNygZVz2VShfCjDF9EN2MVMy6zFhexKIQ8Pnki827j2LCnFWKMsUODg6oX7++6KVKkCCBRc3B0gbDMBgLbtgUqUS/xHEzH8qGZibuI0dmCY40W0EgICAQ2w+cxOC/54AJfSVLmDChWIiwSEsPQT1Fx8LEPQWWmLhXMgd7O9SvVlbQ5EuTCBiCwCffL9i2/zj+mbUSHz/5hnoq8yq1atUSuiyy+14Z4Xv37onV5/Lly1UfhZC36Nse2TKlUT1WHmB9CFy7eV/wh527clNx8I6OjmjQoIFYuLFQxlRTdCyXLl0Syb9Dhw4p3icx+1cEjUstU8cjz49gCHz+4oddh05h/IzlYNdwaEbNbjKykoKCHcPSQkaAlZtsZOZu5erVq8ofE/uYqFetDIb3biM52Gz0hXrj/R4rN+0VKpNfv30LdZasDqtQoYJgWGHPmKkWqmPhC0rCScoQ37yp7O0ypEmBXu0boVq5oqaOR54fwRAglcveo65CAY8VYqFZkEARX3zqSUgLGQE/Pz9s27YNffv2BamYlIy/297tG6Gq/N3a7OvEPpY9R86IXctb7w+K83RxccG4ceNEN76pFqpjCQgIwJ49e8TKh41WSpYneybRv5Inh6wqMfWBRLTzGQc+eOI8xkxbAg+vt6FOn6R55cuXF9INeqyobBVnlhYvXbpUxMopJR6aMZ9SOG8OjOzbHhnTyh2grb4P37//wJmL1zFy8iLcf6zMnMI8S5cuXTBixAiT4QjVsfj6+mLTpk2CI4xJ/NBf0MgoXsAFo/q3R5oUSU0ekLxAxEKA3EZHz1zCqMmLFfnCWCBCNlY6lmzZpKphaG8Jy4wZJ2eZsZLFtIuByqULC6YMCntJs10E7j16Kkgpdx8+ozhJLt5q1qwpcnOmlvSH6ljev3+PFStWgFKmdDKhWQx23JcoKISBmGuRJhEwBIFv377j5LkrGDF5EZ4881A8tUiRIqJDOH/+/IbcIkIde+bMGdFtT+JYJXOKEwuNa5VH3w5NEC1a1AiFUUSb7AefT1iz7QD+mbVCder58uUTC5PSpUurHqt0QKiOxcvLC3PnzhXMqNR0CM2ksJdJ+Ef4k5nLo3bE8IkL8ODJc0U89HrpbRX0IN2kVq1aKfL6cf4/G5rro15V0z4gtoqlrc3r8KmL6DtqumKBDOecLFkykf5gjs4UZclQHcvDhw9FMxoplZWMVC4Nq5dDv85NpeKcrb2NYTSfC1dvYcTkhbh597HiHSlIREqX6tWrh9HIrOs2np6emDVrlsBIzQrmzoYxAzpI+WE1oGzk7zfvPsK/c1bhuKsyNRdJKZs2bSraTEwhpQzVsbDUeODAgWAHr5IljO+M1g2roXOLOiZ5OBt5fhY5DZYZUraUXe7kDQqNTDRypEiws4sOp9ix4OhojyiRI4fJfK7evIex05eBDkbJMmfOjL/++kuwsUoLjgD5/EiBfuDAAUV4okaNgurli2HS8B6IGiWKhDICIPD67Tss37gHs5dtUpQtZvVllSpVRFm/KdWXoToW9q6QlOzRo0eKsKdPkxy92jVE9fLFI8DjsZ4p0nm8//AR56/eEpT03A288/kIfz8FxxI5EuxiRAeVBNOnSYHiBV1QKHd2JE+a0KyLhptkYp2zSiTxlcwcZHnW80SVRxoYGIi9e/eK/Irab1boJjWugfZNpW6SrTx/tXn4fv6CHQdO4u9ZK8Cci5IVKFBA5FlKliypdtlQ/x6iYyENBCvCmjVrBr6wSpYnR2bRYJU7e0ajByFP1AcB7kZIQ3/m0g0cOH4OV9zugZ3tphgpetKmTIpSRfKgQJ5sSJcymaABiREjuimX/e1clkFOZdXKodOK1wyK//br10+3e9vKhXx8fASvH3cslCNWMpesGTC4ewtRbiwtYiDAqMWJs1cFKaVakYweksUhOha+mIsXLxYJHDUrXSSv2FLHjxtH7VD5dzMh8OnzF1y8eluQzXGH8srrrSJTsLHDiB4tKhj6LFrABY1rVUCurBl02ck8ee6BOcs2Y/0OZYYHcoSxzl6Nu87Y+VnzeS9evBBd05MmTVJkM2YFWJmieTG8d1skT5LQmqcsx24gAj/zLCsF67GSMRxGwldSebEj3xgL0bFQgnjKlCmitFNxAFGjombF4sKxmFJBYMzAI/o5PwBwe3vp2h2s3LxXvCwBKrtLPTFjNWChPNnRsEY55HPJLMJnxr4DLz1fY+Hq7ViybpfiEJlMbNeunfh4SvsdgevXr4umyJ07dypCE8vRHnWrlMaALs3AZygt4iDAPMuyDbsFvYualStXDgsWLDA6zxKiY3FzcxPdl1u2bFG8Pz8mzepUQt9OMpmq9qD0/vtzDy+RjNu06wi83/vofXnN17O3t0P2TGlRv2oZQQ1izMdKq9gXiSipyTJ//nzN44soB5IfrFu3bqpqkZQgZm6lVYOqRi8EIgqmtjbPb9+/Y+8RV/QZNV1V/MvU0v4QHcvp06dFEvDChQuK2KZKlhidW9YVjVbSwgYB/4BAXHW7h3krt6jKjobNiH7ehdLUubJlQKsG1UBtHuc4sTR/uLQ2cHFb3rBhQ6xatUrztcMSg/C6Fws1duzYIZwuKfOVLGfWDBjSvaV4Rnqaf0AA3nh/wAuP13jxygvPXnrhxp0HeOXl/Vtojt3dDJtny5QWKZIkQry4cZAudTIkShAXMaXyrJ6PJMRrkeWYPWN3HijTdKVPn17k69q0aWPUmII5FjZZsVyxR48eIG2+kvHlGNilOUoWzm3UzeVJhiHg9fY9tuw5ipWb9uCl5xvFssE/rxw9enRkyJAehQoVhJPT/1N4vHnzBufOncf9+w8UG2G1jtTR4WeIrG3j6iI5rCU89uWLHzbtPoJhExao3qZ27dpCcpdsx9J+IvD582dBw8H8k5qRfumfoV11ya8wHPv23QccOXURe4+cEQ2u3H2S+FCrRYsaVTiadKmSoWCe7ChbLB8yp09ldGxf630j6nG37z/B5HlrcPCkMjNDEG8Yy/u5GDDUgjkWqkYyTtunTx8w1xKaRYoE8SKM7tdeNlkZirqBx5P25MGTZ1i8dqdI0HPXomZ0JIkSJUKWLFlQuHAhlC9fFtzeBn2QyYK7d+8+DBkyDHfu3FG7nMF/T5wgHhrVKo9mdSoiQTxlxUfKqG4/cAJ9Rk5XvQ9r7CliJcW+/h8qshgzcc8SUSXjB6JqmSKYNro32MtijP34Afj5B+DuQ3ds2nUYuw6dVu3mNuQ+rELMmjE1GlQvi5KF8yJRfGeroJwh2SOLaN54v4PvZz/RN+b+3ANeb9/9tgDkrjtBPCdRaRnb0QGxHe3h7BQb5G7TsggzBMuQjn3x6mc+c+l69Xxmy5Ytha4PRfYMtWCOhasf5lZY0slO3tCML2apwnkwok87pEyWyND7yuM1IsAd5GW3e5i6YC3OXnJTrfaiQ8maNQuaN2+GGjWqC+2SP1f3X79+xcGDh9C3b39QFEqJskfjMEM8jLK3RfLlRKcWtZEvZ2bFHw6pvbsNnaw6FtbWz549WxJR/oI4c6KslNu8ebPi44odywGNa5bHkB6tjHqsZKK+dP2OSABfuXkPXm/eKVagGXWT/53E0CoXJwVyZRVOhgUixlYomTIOtXOpzMhF366Dp3Hy/DV4eL0RjuVr4Ff4h1JMQwfCCks7uxjCsaRMmhiF8mZHmWL5kCFtCsQwowovNY/WbjuAKfPXIPBr6FRd9vb2qFOnjiiU4QLVUAvmWD59+oT169eLrvu3b0OnMefKolzx/KKHJUmi+IbeVx6vAQE/P3+4XnLDnOWbceHabcUfsZ2dHfLmzYvu3buiZs0a4H+HZm5uNzFq1Ghs2qT8IdIwRNVDuErOlC6lCI2VL1EAcWI5huhgDp28gN4jpoFSxUpWrFgxsTrPkyeP6r0jwgHMr5w6dUrwO7HzXslSJE2Ijs1ro3ldw3XNGfLatPsoFqzaKnIpYWnxnOOgatmiaFG/suA4C2+2AGIeVOK/fNMenDx3Fdx1m2p0nJQwaFa3kvi2xnd2MnpnGdpY2Ne2nYqts1fC52PovzXKE1P4a8aMGUiXLp3BUwvmWNhoxeQoEzf899CMHdqVShfGsJ6tVEMdBo9KngA6FRLHTZi7SrWhiVKijRs3RL9+fcUORSkm+nNHuhUDBgyCh4cym7Cej4Flrux5ospojszBX9RjrpfRb/RMsCRSOhbtyLOBOUg36cmTJ4onZs+cFoO6NkfxgtpzogzxPHJ/gcXrdmD7/pOixD08jBGSZIkTomrZImhYszxSJU+MSOEwEDYhMwG+aO0O3Lj9UIQBQ6NIMmZ43M0wLJYsSQKULJgbzepVRpoUSYy5VIjnMIx+8MQ5jJm6FK9eh75x4MmFCxcWbSeFChUy+P7BHAvp8hnDHjp0qCJDKsMcVIxkhQljhNL0ReDx05eYuXQjNu8+GuqF2ciUMWMGdOjQHm3bttEUCyXdx4QJk7BgwUKTfxD8ESRLlhSpU6XE9Rtu8PFRrkji8YVyZ8OIvm2RJcPvKpB0LP3HzBThFelYtL9LlLTYuHEjBgwYoKibROyL5MuBUf3ag8qRWsz3ix/OXLguKhAvXb9r8vvCe3LRExTSYkjW0I8yz2c1KitRa1UqKRp2wyI38dH3M85fuYmNO4/g1IXr+Kiys9aCr9oxnBflDYrkzYFaFUuIcBnDmaZYkPDXiEkLVdnETeHmC+ZYGP4iozGrAZToXFj9U6tiSQzs2tzkyZoClK2ey1j2qCmLce3W/RCnyIRalSqVMXToEGTPnk1z/JkccB06dMLjx8qrW624Fi1aBKNGjQBlFqZOmYqLl64ofiwY1mhSuyJ6tm3wW1JWOhatiP9+HFkyVq5cKXSTlEqNmbMoX7wA/urF0LW6bhJ3JpSMnjxvLdjAqpfRMSRNmhR16tRGzpw5sGPHThHK8/ZWXlD8eX8HeztULFUY/To2Eat7cxnprR48fo4l63dizxFXVZ4tc42DIeQShXKhZf2qIt9kijO9ceeh0GY5df6a4nCTJ0/+H4W+ofMK5liYsGdylNTbSqsJes56VctgQOdmiBlTln4aCrza8W53H2HC7JU4fjY4/YKzs5OgXBg5cgQSJDAsv3Xo0OH/ORZlinq18QX9vWjRopg+fSpy5XIRzXmTJ03Gjh274BNKPwVDYnUql8bArr93fkvHohXx34/z9vYW1BvsumdFZ2jGDzGJYskRRvZqJWMc/sDxs5gyfy2eeXgZNzCVszJlyoghQwajSZPG4ByOHTsuQrQnTpzEq1evNO1kGDJieLVH2wYiN6F3cp/FCq6XbmDKwnW4dvO+pjGpgUWHYOgu7ddrUu2zTpVSaNOouuDsM8a0UijFjx8fnTp1Eppchlowx0J9e1YCUNdBydgAR74odt2HdzLN0Elbw/GM3W7YcQjTFq3H5y9+/w2ZjWRN61dHty4dkTKjC6JEM8ypswps3Li/sWLFSl1gKFaMjmUa8uT5GbdnX8z6desxceIkuD8NXq7OnoVmdSujR5v6v30ItDoWxn1J6V2wYEFdxm/tFyHelCEmUwZX16GZcOhVSmOgCpULK5r2HT2DifNWw8Mz9Bg8P+KsNmRFoZJDC9XROTigfv16mDDhH1E6zo8t83/Ugdq//wBWr16Da9euqz4e5l5yZ8uInu0aonjBXKrHaz2AJf6Ucfhn9gpB5qqXEbfUqVOhRIniePfuHU6ePIW3b70Nury9XQwUyptDSJXkz5XF4N2Lh9dbLF6zAwvXbFe8r6OjI1q3bi0S+IZaMMfCngZ6qDVr1ihei7XY3JZ1b1Pf0HvK4zUiQNqW9dsPii04ewdYEdOoRjlBncKQQnSHOIiVKC3sYidA5KjRNF2VO9K5c+dh/Ph/VJmr1S5IhuMGDepj7tw5v+V3GDu/cP48/h43DkeOnfgv4ctwDBOSDJ+yrPJXO33hOgaPnwP3F68Ub5s1a1bxEW3QoIHa8CLE31mAMXPmTCHMpGRaBflu3H4gqNX5PEIze/uYoicqU6ZM2LVrt9FFIPnz58O///6D0qVLBbuVh8crrFy5SvBVPXnirliGTt0gVhz+O7SryEmYakxwn7t8E7OWbsD5q8rVmMbcK27cuGjZsgVGjPgLX758EY50/fqNoKw0C6a07GgiR44kcmWUP6hcurBB6Qjvdz6CX3DKgrWKw2cOl9pHzLkbasEcy9WrV0W8ltoOSkaNDpYutjCidNHQQUbk4wO/fhVxXToWrjrZVPVrfDVSlKiI4egMx4SpEDNOItXVC/NmFG9jVdiNG25GQ8uVF7Xnx44dhbJly/53nR/fvyHgsw98vV/i1dOHOHn6HPYc5Q/GFwXzZBNOkcnXP425pHEzlokftJIlTpwY3bt3F1WLpsSZjZ64hZ3ISjBGGBi+VjIW2DStXRF9OjRGlCihd1KzEpFl3x8+hqzZkTRpErRq1RKNGjXE4cNHMHToX6oyyKGNi7nBUaNGinxLSMad0L1797Fu3XosXbpM0YFRCmBoz1agMqYpxt/ZsTOXxI6NuRVzGSUg2BrQq1dPsPeMuTL2I+3atUfIHzx//kLTrelIa1Yojq6t6glaHC32yfezYBIfPXWJ6uF169bFunXrwPJjQyyYYyE/WP/+/XH8+HHF65DfhwnYmhWNF4MxZKDyWGUEIkeJCjunhIiVKA2i28VGJAW6a66ITp48iT59+oMLCWMaJPmB79SpA/r27Q27aFHw1e8T/Hze4st7TwT6KQsJhTSTn3HfTVi/Q1mxlAzH1AniCj1WLNNXp9b+XmmVEGcIskW9KiJkpGTM6Q0YMytYKaroR8qUCf3790OrVi1EoQCjGoMGDVXVfwntfkzejx07WlVqmiG+a9euiRAuk/0hFRXlc8mCkX3aIUcWw3sufh0fS4h/7thCT2yzeTBDhgyIHTsWLl++AlbmGWrcDVSqVBFTp07+rU+Ec7t16xZWr14rFoC3b98Ruxoli+v8kwy4d/vG4E5GzQICv2Lb3uPoP3am2qGoWrWq2LEw32KIGe1YpHKkITCH0bGRIiFK1OiI7uAE+7hJEdMpISJHCTlExtXg2bPn8O+/E1V3p7+Onj8IfhC6dGyD8sXzI0akQHz188W3QH/8+BF6jF8NATI0r9qyD9MWrld0dGz8rFGjhqiv56ovopt2x+KElg2qoEcb5RAiRaDYkLth5+HfQjJpUiZDz67t0aZDZ8Ryigd2nO/btw+9elGx0vBCEK7SK1euKHZb6dOrOwMufu7cuSue+4oVq8Bwa5DFcnRA/RrlMaR7C0RT2I2pvSvMq+w+fFqw/3J+IVncuM5o1KiRKPHfvXs3hg8fadTCjNcm1dKUKZMFf9+fRmfq5fVa3IM5tMuXryrm0EoUyo1/hnQB2avVjLQ8rPjrMWwyGBFRstKlS2Pu3LliUWGIScdiCFrWdGykSIhm5wCH+CkQ0ykRosaIiUiRgvNDubs/FQSGa9euw8OHj0LNu5AskNvusiULo0+nFkjs7IAfP0zvNg6ClOWt2w+cxD8zV4QahuGxDH8VL15cJPBl9z1Esvuff/4RLQJKxmoiLY6FSoNkz567Yguu3roveK6ypE+FFvWroGLJQogWwx4OCVLAIV4ywWQ8bfp0zJ073+AEPvufunTpjL59+xhEKPr6tRfWrVmDOXPm4JXnazjax0TZ4vnRsVktTR9VJYzYPU/53r6jZ4T4EWcyu1atGhg7dozIKc6bNx8jRoxS/OAr3Y+Nh1OmTBIOJjSjg+GuZcqUqYIpI7Sm9aL5c+LvwZ2RKrm2ZkrKgPcbNQNv3imzKPwc4xTRLGmIScdiCFrWeCx3MdFiwC5WfDgmSIHojnGD5Sa4/SaR4aVLV3Dx4kWcP38BV65cEU6GZapkK65RvqjodiYpIFeIehtXTkdOX8ToKYvx3EO5byJVqlSCy476IxHd9HYsxFNQlvh+gecbb+FYGGqh9lJkMs/SuUeOjKgxHETRiLunD/6ZPAMbNmzUlHTm+WTObdOmNQYO7A+GNrXkyr4H+uOLzxt8efcKvh+84fXaE+/efQAZQNgkyYZtPYwKrMMnLsTt+7/vwpIkSYzWrVuhe/duYBiY1FfMPQwcONjgHhyOkznKsmXLCMeSLZt6Xoj9hRs3bsKkSZPFAvBX49zrVi0tQoFayUVJFTXs33mqTZIuLi4YN26cCIkZYtKxGIKWlR8bKVJkRIlhD7tYcRHDMS6ixYwlnA4/FD++f8f3b4HgDzjgy0f4f3wL/0/vRYgLIEG6+Y1NoWOmLhEEh0rGRGL9+vWFfDbFvyKy3b9/X+Sbli5dqgjDzyrOKuiuEgozGMtIUfDEwxtL1+3Azr2H4f3+Q6gOhmHUNGnSoEmTRujUqWOo5Ibfv38T7+FX/88I8H2PLz6vEeD7AT++hR62oTN8/+GTaCh2u/tQFLqQwDJ96hQGsSOTlZjhsBmLNwhpCuaWUidPgnatGqNr9x5wcEoA5jO5k3B1PYtBgwbj1KnTBsPGMG6PHt3Qu3cvEBc1E0Uxfp9x1vW0qOg85XoBn7/4C4fKXp6e7RoYxDJ/xe0uxkxbKkhFlYzs6MOHDxfhP0NMOhZD0LKpYyMhcpQoiEzHEun/HQt/vKbkSkyBiOXV81dtxYqNyhWJvAfDYPygkigvIptWZmM207E0leqR5jDSv7jdeYRdh07h2Jkr8PB8/V/8nnmx1KlTo2LF8mjXrq2QcvizmfFbYAD8P3nDz+eNcCZc0Hz/GgB+ULUY6eCXrN+FNVv2i74vliCnS50cHZvXEo3chhj1ZJ6+8MSjpz8rszKmTSkY3GPYxUR0B2c4xE8Oe6dEYBKcTZ3du/dUJOz9897ML9WtWwezZ8+Es3PokhJc7AX6fRQFMf4+b4WjDQzww/v3H3Dv8TMhopYgrpMo3WdxhpadX9BYtJSV81jmVth8y4IZQ0w6FkPQkseaFQHGuLlaZLWKv7+y5gx/kFS3Y89VRN61MHRJJvIjR44oPpvUKZKIklRS0Jvb+GF+9fod/L9Fhl2c+EiQ+hpJ1AAAIABJREFUJAVSpU6D6BRn+/FDOIvv374K5xH4+QP8Pr5FwGfuSLQ5kT/Hz/eGsgsDx83+rZmYx1FsbtygTkJITC+LFDmK2PE7JkyJQETHwUPHMHHSZFG5ptQsKrRYEsRHrVo1BWHsn6zB3HXRmQZ++SgcLMN+X/19NYcYDZmfdCyGoCWPtXoErt68J/pZzl+5pTgX/kjLlSuHadOmgWR5EdXIs9WzZ09VynxKF7CHhYzkYWqRIiFy5KgifATmaPjx/P5NOBexM2aJkonm+dpbcHnNW7E12JXYRNirfSNBmKu3RYocVRTIRI8VH+/9I2H3vkOYP38Bbt4M/u6yObhIkSIYMmSQSISzECDI6GS5W/vs/VLs1r4G+CmG/fSYh3QseqAor2E1CJDdmEJS81ZsURU1o0RA7969BVGeIWEAqwFDw0BJKtqxY0eQtVrJcmZJj8HdWwqGY1szqlmyi3zf0bPBppYlQ2r079wUZYvlN+u0o7JaLl4yRHWIiwcPn+Dw0RP46OsrGgvZ81KmTGnEc3bGt6/+wmnQuX4L9BO5zC/vvfDVn70qpjtZrZOUjkUrUvI4m0CAnc/7jrli3LRlQtZVyZhYZZ09KU0Yt4+IRi0W8jmRXVrJ8uXMIuQK6GBszc5fvYmRkxfh5t3g/TSsaBw7oGMwCiFzYRCUt4wa3V4wYjAnw10ZQ31sIP4a8Fk4lp87NjqSsHMmv85ZOhZzvQHyuhaLwM17jzFxziqw1l7NKJvauXNnQfHCpGhEswMHDqBdu3Z49iw44eevWLhky4ChPUynPLE0fJlf4XtCiYlnL3+XUucutmKpgpg2qrcQz5L2/whIxyLfhgiHAHct2/Ydx7AJ80PtgA4ChbkWUvezSdDQJi5bAPbEiROCO+36dWUm4MzpU6FPxyaoWNK2WKFZAcaCj/EzloPsDb8amycb1CiLEX3a2cKj1nUO0rHoCqe8mLUgcJN6NHNWgXT6akb69lq1aolEPpvXIpKR24/qkceOHVOcNnsxurSqh4Y1zF8VFpb4v//wEeu2H8Lk+WsQEPh7JSHpTSiF3aqBYc19YTn+8LqX5TqW1MnRo21D1KxYPLywkfe1YQR8Pvpiy56jmDRvDSgLq2bs5mZIiMzcpNuIKMY+FsoIbNmyRXHKiRPEQ5vG1QX1iS3ZCw8vLFi1Dcs27gk2rRyZ02FQtxYoVsDFlqasy1zC3LGQyoM/ThLMKVmKpInQqUUdNKtTUZeJyotIBH5FgIlNdgWz9Pjyjbuq4DCenj17dvGRrVOnToSpEnvw4IFoFKWKpJJp5QpTBdrCDrjz4IlYfBw8cf63kbGwo3gBF4zq117oGEn7HQHReT91CS6p/LZ067y/ffs2Ro8eLXhwlCxBPGe0algN3VrVlc9MImAWBMhXtWnXYUE9QXJENWO+hXkWfmiLFSumdrhN/N0cXGHWBAz1e/6auAAsOf7VYkSPhgolC2JYr9bgbk3a7wi4XryBof/Ow0N3Zd2XXLlyYfz48ahcubJBEAbrvKdw0MSJEwV7qJJRmrhJ7Yro25HCQcFZcw0ahTxYIhAKAvcfPxPyzHsOn9HEIssufBLmMZn/Z2ezLYIckR0Lqe23HziBAWNnB6Oud7CPiZoVSmBQ9xaIEyvihEa1vuNHT18SLM5vVdiNjZUCD+ZYKF1LvfuxY8cqjjF2LAfUr1ZWNB/JUj6tj1MeZygC/HgwgT92+lJQK0SLUQCMpHncucSLZ9ur1YjsWH5yy23DihDyK/Gc46BZ3UpCjFAufIP/avYecUW3oZNUIwFlypQRejBs8jTEgjkW0jMvXLhQMFqGpNQWdHGuCGpUKI7B3VqAetrSJALmQuDDR19s2n0Ek+euBskOtRgV79q2bYuhQ4fatNKkIY6Fmir80NqCsbeQObix00Jmw86cPjX6dWyC8iUL2MJ0dZ2DoQqS1GsydIEWzLFQe3nFihUigU/NgdCMOggU/hnaq7XQ6JAmETAnAhSVWrRmO1Zu3ovAr+r5FibzSdHep08fdOnSxWaT+e7u7kKFkVEGJXOO8z/NexG6Dl3z3pzPUM9r+wcE4uCJcyL/9srrbbBLlyqcB5OGdwdzwdJ+RyBcNO+p37xhwwZRG//mzZtQnwkFZfjwKC6TIlki+ewkAmZFgPoXl67dwb9zVuLCtdua70URJVaK1a5dW/A22Zq9evVKUNowwapkjCo0qF4O/Ts1RYwY6voflo7TB59PQj6ZFWF+/tQM+n+jEF2jmuUxrGcrS59GuIyPeRUu0KYuUC7QIpNFkyZNVLV+QppEsB0LaZ937NghVnrPnz8PdeJcEZKHZ3T/9kKvQJpEwNwIcAt/9PRFsUr9k74jtHvTmVDKmPmWggVtq+ucc+bib/58SuSOUNRep/BVncqlMbBrMzCMbe325LkH5izbjPU7DgWbCr9Hvds3QpWyRax9mmYZv4fXWyxas0NEAJSMuUry0E2fPt3gcQRzLN++fQP5h3r06AHWyCtZzqwZMKR7SxTOm93gG8sTJALGIECFv+37j4uV6rsPHzVdggp9FStWFNrdhiYhNd0gHA/y9vYWPSwUY1LSAqHEdPXyxTG4ews4xY4VjiPW59ZnL7vhrwnzce/R7xxp7F8plj8nRvZrr6sGiz6jtoyrKDnlX0fIPGWnTp2E5pGhFsyx8AInT54UjuXq1auK10ufOjl6tmsokvjSJAJhhQCp9Vdu3oM5y7eAJIRaLHbs2GjcuLH4kSRIkEDLKVZxDHOiK1euFDnRjx9Dd7Ts6yhfoiD+6m39fR3+AeSSO4HBf88NtkujVG/18sWERABbIqQFR8BN0CWtxHHXK4rwJE+eXEhS9O3b12AYQ3Qs7L4nW+z+/fsVL5gkUXy0a1wD7ZrUMPjG8gSJgCkIsNR04ertWL11vypRZdB9qN9CUSySNtoKEzJzohs3bhQ50devX4cKqVjJF8iJUX3bI62OaoqmPENjz6VsMPV6+Oz/NDIMtKhXBd1a17OJIgVjMQrtPDJauF52w4hJC3Hv4VPFy1NAjzvhpk2bGjyMEB3L/fv3RTJw2bJlihdkL0vjWhVEOEyaRCAsEWAynxrrUxauBZu9tBqT+SNHjkTdunVtolIsICAA1GThypIVYkqWK1tGkdDOnyurVrgs7jh+GC9eu41RUxfjxu2HwcaXNWMaDOjcDKWL5rW4sVvCgNgXdvj0RYyeshgvXoW+EOFYmZOcPHmyYA831EJ0LB4eHqLShAlPJWNlWM2KJTBlRE9D7yuPlwiYjEDQR4bNk9duPdCkDW5nZ4dq1aphwoQJohzZ2o0YHD9+XISub9y4oTgd7lS6t6mPOpVLWe20/f0DsP/4OdEwS0niX40FRWWK5cXEYd3BBklpwRGgzMCuQ6cxfuZyvPtDZuDXo4Okv+kHjMlLhuhYGKtlQpCrIDWrVKoQZo7ri+jRrL+EUW2u8u+WhwC1Ww6fvIC/Z63QXClGcbBu3bqJ5klbkDRmLpQ5lr179yo+IH5sW9SrLDTgrdVYZrx+5yFMmrca/v6/0+SzKKFJnYoY0KUZIlnrBM087g8ff5ZpT5xL/AJCvRsXYDVr1hQ7lmTJkhk8qhAdCzvu16xZg1at1OvAueWcPLyHXCEYDL08QS8E2PC1ff8J8WPRWilWoEABwYlXokQJvYYRbtd5/PixmMvcuXMVx8DSaxbaTB7eHcy5WKO5v3iFucs3Y+22g8GGTzGzvh2bCPJJaSEjwF3eknU7MX/lVkVRZJYas4eFnHtOTk4GwxmiY+FVNm/eLKpolGhdeFzR/Dnx95DOSJUsicE3lydIBPRC4I33e6zZegBzV2wBt/tqxsqwDh064K+//gKFwqzZWBm2aNEi9OvXT3UaJQrlxoRh3ZAkoXVyqDG/Qn37G3d+z69EEcUJLhjRt50sM1Z4C+4+fIqpC9Zi71FX5d1tvHho3769YLpnub6hFqpj2b17N1q2bAlyhylZPpcsGNmnLXJkSW/oveXxEgHdECB31P1HTzFjyQYRQ2buQclM3errNnAdLsS5ciHYrFkzxV4W3sqFvWc9WormZmuzb9++Y8+RM+g7ajpI6fKrscy4atmiYm5xnWJb29TCbLznr9zE8EkLcfv+E8V7pk6dGv379xd0SMZYqI7l0KFDYkXHbbaSpU2ZDN3a1EfdKtabEDQGOHmO5SHASrGL129j/MwVuKJBHIxaE2TxJs2+tdvRo0fFR+DOnTuKU0meJKGQ621Zv4rVTdnr7TssW78Ls5dtDjZ2OhPKePTu0AhRpYxHiM/2+/cf2HfUFb1HTg9Gg/PnCXny5BHFWxUqVDDqPQnVsbi6uqJ37944d+6c4oWdYjuiYY3y6NupCdiEJU0iEJ4IUByM+ZZ/Z68AWZGVLE6cOELOmCSO1m7Xrl0TPQe7du1SnvP/5C76dWmKmFYWAuQqe+K81aJY408TzdptG6KGlEoP9fl7v/fBys37MGX+GtXXvVy5cliwYIHRlZOhOhbScf/777+CQl/JJMux6jOSB4QhAkLS+MYdjJ2+THXXwoow9rOwUMWYOHIYTkv1Vi9evBCcTnSSSmHAGNGji+T2X2QlTxBX9bqWcgBX22cuXhf5FYq//WmklRo7oBPSp0luKUO2uHHce/QUU5hfOaKcX+FvgXpGS5cuNVrLJlTH8u7dO9EgyZLML1++hAoSf5wFc2fDiL5tkTWD9fcFWNzbIAdkMAKv377Hso27MWvJRtVza9WqJRwLlSet2bRSu/D3WiBXVpHkzpbRen6vAYGBOHTyAkZPXQIPz99Z1ykDUK1sUUwZ2QvsrZMWHAHRcX/xBkZMXgQ6GCVLmjSpYKggm4OxFqpj8fPz+4/lmKshJZNsosbCL88zBwLe77jl3ytWZ2pmK46FHfgMgzF8/fSp8ocjTcqk6Na6PupVLa0Gj8X8/Wdj3ymMn7E8WEm5U5xYaFr7Z/+KtJARYL/XvmOuGDttGV6/facIU+7cuQXzSqVKlYyGM1THQg935swZQZ9//vx5xRskjO+M1g2roUvLukYPRJ4oETAVATZ8PXB/LhrANuw4rFp2zF6Ohg0bYvXq1TbRKBn0e1XLi5I2v0H1shjRp63VzPs9GyO3H8Lk+auDVYSlSJoInVrURrM6hn8IWTtIPZfnHq+F3g/DbZEjRxJaUyzNtpUKM/Z3rdt+UJQa/1lR9+vvjh335cuXx4wZM4zquA+6VqiOhQeQM4yVAYy1KRmT9rUrl8K/Q7ua+m2Q50sEDEKAGi0vX73Gxet3BFvrxWu3BNXHt+/fVa/j7OwsKh/ZBGYLxgpOUtVQo1zNShbOgwnDuiJxAuvoZ3n+0ks09a3YHJxdIHvmdBjUtTmKF8ylNu3f/s535/rtB1i1eR9cL90AQ6iUDaFRGI3UN2RvtwWW5IfuLzBzyQZs3XtcESMHBwfUq1dPNNyawgKu6FjYw8KXlNUmala6SF5MHiE78NVwkn83DgG2pbBZl5Ve3u8/4NHTlzhx9gpOnrsqVptqfSsh3TV9+vQYNGgQ2rZta9ygLOws5kJJoc+y46APZGhDzJIhNfp1aopyxfNb2CxCHs5NQfW+CsdcLwc7IEnC+KhZqQTKF88PRk+cnWLD0T5miLsxkjC+efcBDx4/Ez0xOw6cBCsJQ7LsmdJiYNfmYudi7Xb6wnUM+WcunjzzUJwKNVg6duwohONMKWhRdCx8OSlT3Lx5c9UXNXvm/z2Egtb/EKz9JbKV8Qd+/YqXnm9w1e0errjdw52H7qAWC8nzfD764uv/VpfGzJdhMCpLTp06FYwp24odPnxYfBhY1alkCeL9P728NdC7nLt8E39NnA92jodkLEpghaqzUyzQ0eTLmRlli+dHymSJBX0NczRMWnMxcvr8Nbx67Y0vfr9LGv95Xfb8dGxeW/CrWbNxnpv3HBPCaOz1UrKsWbMKp9KgQQOTpqzoWHhlNkryRX306JHijRLGc0bLBlVFnoUxSmkSgZAQ4M4iIODnzoMvPP+bVT0U7OL/5/n6Le4+dIfb3cfgKpUVQFrCWoaizZUZdyrcjTs6Ohp6usUef+vWLYwaNUosCJWMeRbyhlFRMk4sy5//0TOX0G/0DLzx/hBm2GdOlxK9OzRGpdKFw+ye5riR+/P/8attD86v9uf92BDJ/pVUqVKZNBRVx3L9+nXBp7Rjxw6VF9UONcoXxyAbkT41CVV5cjAESMfBbfjOQ6dw9pIbvN544/OXXxzLt2+g7HCQszEnhFzB8gc0a9YspEuXzpy3CvNrU+xr/vz5guNJieeP3eklC+fGyL7txKre0o3vzLAJ80PsYTHH2EV/XqlCgiLGWvJQIS/kIPRrRk9dLPJJSkbiyTZt2ohdvKms36qOxcvLC3PmzBHUF0pxW646ixfIJV5UljNKkwgEIcAwxJFTFzFt0fow+zCEhj4ZfosUKSI+vCVLlrS5h6RVUZITNzbpHR6geXi9FXQui9ft1KwYasw4o0WLisQJ4qJUkXxo3bCq1RNasgLs4MnzGMv+Hy9l3sdMmTKJHTw550w1VcfCF5XbajbLvHnze2PSnzcnbXW/jk1QXtJWm/pcbOZ8NrYxrv33zBV48OR5uM6LychixYoJp1K4cGGju4rDdRIqN+fij+FrCn/du3dP8WiW0javVxl9OjS25CmJsTE38PT5K6zZdgCbdh/F23f6hsTYWJklfWo0qV1BsCQnThjPJjSmWKa9YcchTJq/RlF/hTsULrTI3pAzZ06T3wdVx8IX9ciRI6IT8/bt24o3JG/YT6Gd5lJox+RHYxsX8HzjjWXrd4tSUXPkSrSgxNBX4sSJhb4ExeuMES7Sch9LOUZr+Jrj/Sl70QWprCAcxvEyJ8dc3LWb93H41AWcuXgDLz1f/xdWNeQZRI4UCcw1kQamevniqF25pM30rQThcOv+Y0yauxqHT11UhIbME7Vr1xaUQEmSmC6BoupYOBomBKkTvnGjMkXGT2nQfJg4rJsU/jLkDbfhY91YJjp7JY6fvRIus7S3t0epUqWEVkmhQoWsnrpFC4iMLFD0a/jw4aqHJ0ucAO2a1BRhH1Pj6qo30/kAFnyQWPGZhyfuP3omelFYPaYW8uEwuFtjUr5etTLCqfK/ba3oiFWVuw+dwaDxs1Ur4NjTxfwKUx6UlDDVNDkW8hAtXrxY/DjV+gWyZkyDAZ2bgcqS0iQCJIQcPWUJrt5UDsvoiRRDXgkTJkS+fPlEqTw17q1dzMsQfPgb3blzJ1q3bg1v79914f+8DnVMqpUrisHdbUPHhB3mF67eFk7mofvz3+SL7eyiI02KpMiVPaPgSSMjsrU5U0Peg0fuLzBjyUZs3XtM9bSMGTMKXsgWLVqoHqvlAE2OhS/q/v37BcW4Gm9Y/Lj/Xx/PhL60iI3AjdsPhB49G7TMaSwZZg1+wYIFRXKevSnJkycHdyy2/PEIDVOGrceMGYO1a5X50ogNxfqG9WyNXNkymPMRyWuHIQLs8WJuc/SUxXis0hTJd6BKlSpi85AoUSJdRqnJsfBObm5uYmu9detWxRtzBVS9XDEM7tHSJqgQdEE5Al+EDY6L12zHkvW7QOpzU435EsaD48WLJ3YlmTNnFmR5ZcqU0SU2bOr4LOV8rWzHHG+i+HHRulE1dG5Rx1KGL8dhIgJsIN68+ygmzl0FXxWpbi7ASF5KXki9TLNjYX086V24ClKqj+cPv1j+nBjZr73Vl+rpBXJEvs5PVtrTGD9zueiYN9S4miJ/ER0IK7kKFCgAbtvZ4Ejnwtp7a+gcN3Teph7Poht24fODwRypkjG3UKZoPvwztCsSxHUy9dbyfAtA4OGT50Kmm6J3Sird/O0wBzllyhS4uLjoNnLNjoVlx5s2bRI6yHQySmaNtNy6ISov9BsCfn7+2HvUFeNmkK77fajoBDkQVmyxgitNmjTiRadEavbs2cHkYkQMaZnyOj158kSQCbIPTc2Yb+jRtoHoxpc4q6Fl2X9nZODo6YsYOH6OKkV+7NixRbUkiVipqKqXaXYsrCMPKjtWWwGxJrxKmSKC7ZihMWmWgwBXL+xuf/bSE3cfuePJs1f4+MlXFGVEjx5NhEUypk0hEpvMl5n6kdHqWJhwZziLbNrMlUSPHt3ke1sO6uEzEu5aGLpmbpShMSWL7eiAulVLo3/npqIEV5r1IvDq9VssWbsT81dtU50EmScGDhwo3hFTf+u/3kyzY+FJd+7cEaEwKu6pWeb0ZE9tgvIlCqgdKv9uZgQo8uPh9QbXbz3A/uPn4HrhBt598IFSxiNK5MhwiuOI1CmSIm2qZEibIilSpUiMJAnjwTlObFBcKZajPUgNomSGOBYmEKdNm4bUqVObGZGIc3mtPS0stCma3wXDe7dBhjQpIg5ANjZT7lbOXXHDmGlLcPPuY8XZ0ZFQe4Wl6WnTptUVCYMcy+fPn7FixQp07dpVlSWTzZL1q5dF345NENMuhq6DlhfThoDvZz/BE7R5zxFcuHZHbItJG26s8UWk9g5JC52dYyNZoviCFiS/SxaQYpx05X+adCzGoq3PeZS+WLRokehDoyqskqVI+pPNt3ld62bz1Qc567wKJQC27T+Of2evFAzgSsY8ZadOnQQThZ67Fd7TIMfCE1xdXUX1wNmzZxUHzXBYiYK5MLx3W8kdFsbv6Jcvfj8FjLbsx/5jZxUV4/QaWuxYDsLBUN8jV7aMghKDYkmBAYGaciwMhckdi15P4/+vQ8ni3bt3i98scy5KxkQunx9D2LainKg/opZ9xcdPX2Lm0o2iIkzJ6Ejy588vhOHMwZlnsGPx9PQUyUDGwpWqwzip1CmSoGurekIGVVrYIECdifU7DgpVPGqXhLXx48QQWdJE8ZElQyrkzZkFb70/YPnGPYr8TtKxmO9JsVWAVPosvlGzZEkSoH3TWmhZvwpIeSLNehBgp/3eI65C0ItM4UrG/q46deoIChe9eld+vZ/BjoXbaVLo9+3bF8+fK5MKMv5euUxhsQKSCUHzv6CkoucHfO7yLeHGy2XsLKVjMRY59fOoLMlGSSpL+vsri1vFiB5d5EWH9mwlFgd6G+UTnnt44eCJ87h8465QfKxQsiDy5siEGDGi6327MLsei19I+Hj2sptg8mbImWSWZCCJ56xftZXShO48cMfUheuw76ir6rxZfUn+R37HzVGub7Bj4YivXbsm6JV37dqlOoFM/xPLqWzlYjmqEw3nA1jpxbDX+JkrhFiWtZl0LOZ9YpcuXRLVP+xtUbM0KZOgCyMN1fSPNNy+/wRT5q/FkdMXhQIod0XkK2tRvwraNKoOhtCt0V55vcXKTXuxbOPu/6SOHR1iolq5YhjUtXmI+Uc95/kzl3n2f2X96pEKhr9mz56NbNmy6TmM/65llGP59OmTSOKTKVYtHBaLZYxVSmNA12ZwkKXHZnmIvOj9x88wfdF67Dx4ymz3MOeFWV5MTi+KDKVMmdKct4qQ1zYkiS8o1AvlxvhBncHQmF726fMXbNx5GKOmLA7GOZgoQVw0qF4GTetUEsJaeieT9ZrDn9dh+OmR+0us2rIXa7YeEEqov1rKZInQqXkdQcdvzjk9evoSs5ZsxJa9x1T5HNlYTFXgcePGmQsWw5P3QSNh8p7bqDNnzigOjtusIvlzYkTvNsiYVn4wzPEk2WO0/9g59B87S/SkWKOxu75+/foimZgggX4fM2vEwhxj/vr163+d+GryF7x/gnjOQuu9c4va4G5SD3vx6jUWrNqGZRt2h3g5Vo/mzJIBrRtVRYUSBSxeL4dVV8xpzF2xBU9feoYohOgcJxaa1K6IPh0bq5bmG4ux7+cv2LrvOMZOW6rKYiyYUYoVE7kVJu/NZUbtWDgYKkuS4oU0y2q7liQJ46NdkxriH2n6I6D2g9X/jvpfkR3AVK5jUQj/XZr+CLx69UqEP4ixkhos78z8KPtamGthOFsPI/Pw6i37MGnemlBX1aSXyZYxLXq2a4gyRfNarHP54PMJW/ceF7QpSqJjrI5s27gG2jepYZYdCxeV56/exviZy4RGjZqRwYIMxuxHJB2Sucxox8IkIHMs5CJ69uyZyq4lEkoVzoNxgzqbJSFoLnCs5bq37j3GhLmrcPT0Jc1D5srFyclJcHCxOYq08tTx4GrW3d1dNcmr+UYaDySxZFCVCildpOmPABPMjDCw9Pj8+fOqN2AJecPq5TCwa3NQstdU4/0vXr+NcdOX4Ypb6DIKdC6kt2fOpX61MhaV1GcD4kP3F1i+cTd2HTwFOsvQjE2npQrlxqh+HZAimT6swX/e6433e1EBOmf5Zk1tBXnz5hX0LeXKlTP1cSqeb7Rj4VVZxsjGq82bN6sOkrFGNl81rV3RLJ5bdQA2fMCdB0+E9OjB4+ofC65YmLhr2LCh6LplvPVX44+fOTT2PNy9e1fI296/f1/8N+P0dD7v3r0TjkdNm8cQyJljqVq1qsixpEqVypBT5bEGIMBnuGTJEowYMQKsFlMzsi50a10ftSqVANkYTDV//wAcc72MiXNXi7ygksVzio2q5YqhRf3KggEiWjgm9sXvwveLkH9YsHqbqGhTev+jR4uKwvlyoF+npsiZJb2psIV4PmW/+ZsfOWWRptYCcoFRo4dhsCgqjBmmDtgkx8KPy7p160T3plpXr60JCpkKvJ7ne772xpJ1OzFvpbKkAe/JlcqCBQsEyaMhxnCnj4+PcCweHh64efMmTp48idOnT6uWnWu5D1XratWqhcmTJyNp0qRaTpHHGIEAQ2B8biSTvXhRWa6Wl+dOpXThPBjWqzVSJTddspbXpHM5ffE6pi1aL2iGlD7QrBJj2XOFEgXRsEY5pP+/9q4CTKvi/R5/Kt27S0hIw9K1ICBd0khICSggLQoijSwd0iXS3Z3SEksuuCAsHbt0L62A+n/O4Ocfcfe783W98zw8It/ce2fOzL3vvHXejGmdnl/DKpXb9xzGio07FE1K1MOk6fkIAAAgAElEQVSYtRQTZsUL5VG8azmyZnRIZUpqTmHHz2DopLk4cOS44U6gIClZsqQiJaXW4uhmk2Dh4Bh6zMpjzO4115hrlTswM7q1a6Liu6XZDwF+LEhN/03/sXjx4t9RKW8+heGFTJaj2ckeUSqPHj1SZpXVq1crVgaaRXkqprPYkkbNqUWLFkoDpllMmuMQICHl7NmzVfix0YGQoyBVT4OaFfB1y/qIY6dcE+aznLkQqRz5DJM3Z1IyIUF+OkarkSoqb47MIHGmoxrzUJhsvP/wr1iyZisOHz9j6JeiCY9CkOWOSYtDEldHNZrA6K+aNHsFyAVo1JgEyUiwHj162KX0sNHzbBYsNIvMnDlTFQEjtb65Fou0HWWLon/X1kic0HGbwmjS3vg7VfQeQ39AhEG1OKrDdJIz1NCeNNl0IlLIMGmWJjSein/++WdVC4S0IuYPHW+pSBWawZxxmvLG9bd0TlwXHjCWLFmidamJRYMfTXtm5DOpcJWGE9w0SB6GEiWIpzjqSPHP/DhSB9mr/fHnn2BJ38Wrt2LTzv24fuuuFr+eKeigY4v6KinSkWY7hjRv23MIfb6fAlorjBr9qSaySUstFUb3jul3mwWLpWGMad9LgVaf1lK+FildbO2y/fe6k+cuYeTkBSqj2egj/sEHH2DYsGEoUaKE/QYQzZ24N1jKmkl5P/30k9Jur127pnw4pkYTGIVK9+7dUa6c/RPyHDpBD745CWXpG6XWQtOmUaNJrFSR/OjZsRkypU9j1N2i3xm2u35bCCbOXI4rN25p++7o88mSMR3q1yiHwvlywN8vCZIkSmiRVkVtn/k1UQ8eIeLKDWzdHYqN2/fi1l3jJMN/9nDsWMibM4sKNqhQIsih/os///oLx8LPYsTk+dh94KghzhTELEPBhPYGDRoY9rdXB5sFCwfCKCI6hCZMmGA4Ljq1yn5YCH2+bo40qZIb9pcOegjcu/8Q81duwtjpSwzDv5kzQq1l7NixKhrMGY0+GhaIO3fuHA4dOqQ0GYYVsyoka9TTr+IIaglnzM1Tn8GADPq0dN5bzpGmJ2oszCS3N/0K/S4Mm500exn2hv5qEaQUMPHjx1XEmcy/SZ8mFQrkzopCeQOVaepNk++z358rreTAkRMIO3EGDNen3yTqwWP8poJS9B//KrGzHBrVqoRUKRyf2Hnv/gMsXLUZ42cswzMDeh61Zn8X8ho8eLAqluesZhfBQjPIxo0b8cUXX2idflKl8EeLhtVVfLc91WpngeaOz2GEyLbdoaoOA18Uo5Y7d25Fl12zZk27+FqMnie/uycC9I/RkU/TpU6UH+lX+N4yedIeIchvokLi1BUbfsbC1ZtVMTr6YtyxxYkTGwVyZVXfsXIfBjnlHaIvhfWUBo2dqWUCo8OeVgke+p1tYraLYOHC07Y+btw4ZSc3ctzyBFEwT3YVaZI/Z1Z33DceOSY6Q0nrQke+UTNlutMkljy5aI5GeHnr7zRLLl26VJkimfRs1KgdFMidDd+2+xRF8juGZ4qHJJqlNmzbi0Wrt+LaTeODktG47fU7yXQ/KJBLaSnEIcDP9iqrOmMjr9r+w8cxdMIc/HrqvM4lCAwMVIFVLD1sj0AdrYf+3clugoWmjk2bNqFLly7KeWvUmHxVt2oZdGEpVIkCMoJL63duPsa1kzabIZJGjYmRXK9WrVo51C5sNA753bUIXLx4UYWhMgzdKCOfI2VWfskP8qNv5+YqBNlRHy1apMjYvXHbPqzZvAunL0T+Q/DoTMQ4X/9kiVEoXw40qFEexYPyONVsS02SpruJs1dg1caftZjLTSYwBukkS5bMmXCpZ9lNsPBmPPGwVgtNLEZqNTdj7sBM6NK6MUoVze/0iXvrA0lJPnXeasxZtgF09JlrXIM8efKoZDnmkDjqA+GtWHvLvFRGfGioOt1u2bJFa1o8uVctV0xpLsn9HGu7Z84GfSCshkozGRMsyebtjJY6VXJ1AK5arjiY5O2Kargs3sUcteUbdmhFqBGX16MsXfFe21WwcEJ0zHbt2hU7d+40FC5MfipfojAGdm2tVEpptiPw+/PnKjJs4NiZuH7TmD6fBIOMxiLNQ968kl9k+wp45h0sjRLjLEmwWK9aOXRs+QkSxo/nlIk/f/ESv6rqqD8p09Cdew9A05m9GgNIEsSLq6resprmx1VKI60Lg4xu3rmHect+wtSFq/HsmbEwpRDJnDmzivZjXpirmt0FC5Ov5s2bp8LboqKiDOfFqIpm9aqiVeOaDnEGGg7ACztQbZ4wc5k64eg0JiTWqFFDhSALnYoOYt7Zh35SRgoyUszI4mBCgIW6mAz4RaOaiBvXORGGfDajyPjRjbx6U/kcWGDr15PnlQlYd+ymOVALYSRZnhyZld8kV7aMeC9lgBKcrjjtm8ZFcstFqzerJEjSyeg0EksyrJhEo2/SNelcb68+dhcsXNQjR44otZo+F6NG+yUz8enIz5IhrVF3+V0DAUbp7ToQhj7Df1Qvnk5jsiT5w2jGdESpUp0xSB/XI2Di/1u1apWWv4UjJp9Yu2Z18PFHpVxaqOv35y9UJBmFDLUZJg9GZw5mwWWa8rJmSocPCuRE3hxZVJVHVwqRN1f+0ZOnWLt5t+IAZGlvnfbOO++gTJkyqvREvnz5dC5xWB+7CxaOlJnWK1euRIcOHRS3lFHjojapW1lRRrjT4hqN251/vx/1EIvXbsW46UvBeg06jcKFvhZqm1SnndHIP7Zr1y5Vj53Jk4y1Z3Ywn0/mZUa2uPLk5QwM3OkZfHc3b96szNk6dVs4dmV+yZAG7T+rgxoV7UNWaSsmPOBSqESnvVCw0OTlrt8aCshtuw9i4LhZuHpdLyKO8ylQoICiw69UyfVEvw4RLNwU5IyiWs0QZKN6LeyfL2dW9Or4GYLyBbrtgtu62Z15PV8o0umP/HGBqsGtm/PFhEnGvlO4MEPfUQmUjD46deqUirGn6TSmEHWa6bJkyaISKQsXLoysWbOqKBdS/lMQxosXT/aLnTcWQ5BJLssQZPK+6TSyaBTMnV0RLxZ2UBiyzjg8vQ99SLsPhGHYxDk4fT5SezqsYc+DPKv6ks3C1c1hgoUfiq1bt6pwVjLhGjWyH5NHrFv7pqDdVprtCDD8+OCRExg6cS6OhhsXATI9kYlVadOmRfPmzdVmdUTGbmRkpDp4MOvbiEvMNC6eMCnoGEpJweLv749s2bKpMgAUhtR03PUUavtqOvcOZEmYNm2astWTA06nMRiHOR5d232qzEvSLEeAxbqGTJyjGIsZDafTmIdGRz0JJh1ZvEtnLP+8q39Z6umy4O4kqJw+fbo6/ZJi36jRJNawZgW0/7wuKGik2Y4AwzJJpjdswlxcu2lslnz9idQWGDHGDcvMXXtpL/QBkQ2bTA03b+r5gIyQ4NhoPmNZgNKlSyNXrlxgwTAmgoqwMUIv+t9Jv0ONkiSzusKf7MelixVEl9YNkTlDWsFeE3oSSzIIYeKsZYZ8f6/fklp7w4YNFaGoOyU6O0xjMU2ezkAyH9PnotMYjUEyt2b1KoNsyNJsR4BlVJeu24aRPy7E02e/WXRDai/8QFevXl3RbpMKxtYiQffu3cOPP/6Inj17WjQW3c4UMnzJqM2ULVtWjZ2+GlvHrft8b+nHMycLvTFacM6cOdrO/Fix3kWewExo2bAmKpQq7LBa796CMw9/u/b/grHTF+PUuUhtnE3RnExupYXBnZrDBQvttYsXL1Zx1Tr2WnKHMXGyc+tGqvaCnDbts13IwTRv+UZMmb/a6uSyBAkSqIRKmp340U6fPj3SpEmj/lhSQ4VsuvS9MXfGGY1aS1BQkDrZcezp0qUT34wm8PSFkU+MVocdO3Zoh/LyvWVCYbNPqqJu1bJSJiMGvFlXZena7aoqpQ5bhuk2PDx99NFH6h1ikIu7NYcLFp56SJfO7O41a9ZozZ8ny6C8gcpWS04xabYjoGgh/s7gXbp2m/YHwtyTWU6YrMQff/wxOnXqpH1qos2e5XHpaHRmYzIoNRmGYjL6jZqMhFYbrwD9pXv37lWWByY+W9JYnIthyIwYI/OwtFcImN7HaQtWY/VPu/DEAksChTaDWaipMMDGHVnBHS5YCCKjwtatW4cvv/xS1efQaWQPrVCyMLq3b4o0qQJ0LpE+GghcvPyKHoKb2V60GNRWKFxoj0+VSq98LYuAtWvXTjukVWNqFnXhy8hImmrVqikhw8qaFDoUPtL+iwArTbKmDiPFdLgAX78D/aUVSxVB51YNkC51Sp+3QlALPHPhMpRQ2bQLL16ar/r6OpY8dBcqVEj5VBhW7K7NKYKFk6cZjE7AgQMHgtn5Os1EVPlt20/Fma8DmEYfnpRoFluydptSv1lkyR6NAqV9+/Yq/0Hn42zaD0zI1I06ssc437wHT38MWaaNmqc/JomyNjj/Tdq/EWCF2BUrVijhwpwjS1rsWO8if65saNPkY1Vh0Vfb8+cvsO/wrxg9bRGOhZ+zuCwAQ+/pVmjatKnWe+YqnJ0mWDjB8+fPK/WNZhCd3BZe84rypQpaNqxh9+JCrgLdHZ7Lqnlbdx1U1C/nLl2x2TRGraV27dpKa6GzX6fR1zJr1iz88MMPSpNltJirG817+fPnV4zPLOdKU584/f9/VRjpybyj4OBgMAjD0ka/y+f1q6NO1TI+5XfhgY4ULWs271YWA52Swq9jq3xW6dLhq6++Un/c0fz1r/E6Mtz4zU2nkvbCw5XWwlrbOh8SOvOzZX4fHZt/girlilm6j6W/GQRevHiJ0+cjMHvpBqWSM+PX2kYtpXLlyhgzZozKJ9FtNLHQB0fhwiAP/r87NCaZZcqUSZnJPvvsM/V3CSR55RvggYAs5qQO0T0gmtb0Vc36+ChfMghtm9b2CRonFV13IRKTZi3H5l0H8FSDTPLNd4A5W8wrYyQlQ4zdvTlVYyEY3Ii0rzM34vDhw9r4UI3u1bGZKjcqL7g2bFodTSepmYvX4fK1W1oC/80bM0qFzvBRo0ZpO/FfvwejB8ktR40nLCzMbQQMT4Yk5mREGf9QwFgSAae1AB7YiflH1DZ5kLhx44bFM2AyZb6cWdC2WR0UK5jba03djx4/xfaQUEyesxLhZy9ajBP3HzUV5nxRU2GEoyc0pwsWgsJTKZ35LInKuts6jTbaMsULoXuHpsiQVs9BrHNf6fMKAVJJnDx7CbOWrMPaLSEWn0SZCU+7L2trW7v56dTkaZja7Pjx47X3hjPWkAR/dO4zL4ZZzsWLF3drG7czMOFhYPv27SrPZd++fRabU3lATJY4EUoUyYdGH1dE4fw5vObQSF9K2ImzmLlkHfaF/qrqyRiUR/rPktEEy8RkRuMx8ddeCcrO2BsuESycGCn158+fr0DTtdXGjhULZYsXRPcOTRxauc4ZwLvrM+4/eIQla7Zi7PQl2uSVPFWRx4vV6vjhtbXRREoaINK3k2VXN9jD1ufqXk+KG0bk8BTJCB1SzPhq42Hgl19+UdQvZFPQYdiIDqskiRKoyDGW0MiaKa3HJkezLv3xUxewYNVmbNgWYnXkJfdUzZo1Vf4Q+fE8rblMsNDuyPoPTJSzpP4DayeU+zBIlTQWzcW+240f9ANHTqgiYSfOXNQ6gVKoMC+EBwSG7trL0c39QUfx2rVrVcCHDt+cfdEwfzfOm1oaecratGmj6Mp1ouGcOUZnPYtrFRERofwu/MPoMWsaiSxTBvihavniaFq3MtK+l8Ka27jkGr47FyKuqQJk67eF4PbdKK33J7rBBgQEKO2fFh1qyZ5o+neZYDEBSoZbmk8WLlwYI8Ptm+DTLEY+IpNZzBOBd8nuN/PQP/74E78cP40Rk+dj3+Hj2sOj/4HJkW3btgUjquzdmJxHXxzNLSybS/OLuzU6VpnHQwGTI0cOt2CXdQVGNGOSuJJmTJbLsJaG8H//ewtpUiVX5YBZtpz1XvyTJrbbocVe2DD4hZnzzElhuWRWbmVpcGvnze8Yw94ZkdixY0e3IZS0Bi+XCxZ+OEJCQlS0A7N7dRsTKMsWL4Rv2zRSG0+abQicu3gF42cswbqtISArsk5j1jpfAsbVW+tX0XmOyr25dUtRuVO7ZUkGaxvt1OSyevTIvgLKxKnGSpzM56GA8cUDD3OSqGXysGirlkn8aKFI+15ylC5aEA1qllclg12NK7WT8xFXsXDVZuzYe1iVALc12Zg+PJpVGdTEMHdPDxBxuWDhB4KRYowI4smXuS66Ep8klaWLFkD3L5sioxtsOGs/dq68jsWQIq5cx9T5a7Bg5SZt7MkbVq9ePeVX0c22t3WePIQcOHBAhaszstCa0OQUyQPwUaUKSJ8+HXbv3ovwU6dw+/ZdbeI/oznQREYeNbIKEB9PNWUYzdPc7/zw0u/CdeJ7/eyZXqE5c/ekFkPTWM1KJdU775c0EUgXkzB+PIdrMqSvf/rbb2DxPDKE79x3BEvXbVeJxvZopLon7xcTT5lD5WrBaY85uYVg4URYSZDmsD59+oC1IHQbabqpudDnkkk0F13Y/unHUq7TFqzBwtVbVB1xncbTFaNUGFpMAjxnvgj8aDGZkiwOo0ePVkEgljQViZQsKRrUr4NOHdvh6bOn2L5jF2bOmo+jx/RNgEbPZOY+M/lZz4ZajL18T0bPdZffuU40jc2dO1etEzVOezRVkyfWu6CzP2mSRHgvhb+q/fJBwVwIzJweZOuwR6MGQm69I8dO4ZfjZ3Au4gru3I0Cg1v4m+7h12gsJHBlEAhNyfSteEtzG8FCQLkRJ0+erDaiJTQfsd59ByU/yI9u7Zsgc/q04OlGmnkEeAqjpkKhMt8CTYVChQzBNHXww+mqRl8LTS48FbOErqUvOjWuGtWrILhPN2TJkgm3b9/BylXrMHPOfISHn1L7z9Lw0OiwYLXLunXronPnziq6x5lC2FVr8/pzqa2w4B+pe6jFMIrMEY24UtjkyJIBhfIFIm9gZgT4J0Xc2LGU6TMm3PkePH/xAr/99jvuRj3EqXMROPDLCYQdP6OEiKMaTbKMpGQhROZ/edu+cCvBwkVkstXUqVNVohy1GN1G4RKUPwe+btkAhfPl0L3MZ/uRxoVFhdZvDbEo4571WEiA5w6ncBafCg0NVXuFzNmWfrSYXV+mdAn07dMdRQoXVImh9+7fR0jIAUyfMRc/bd5qcT5PdBuKQQ2MnGOCG4WMI4Ic3Hkj04TJui5TpkxRdE6WHBqtnRc1xDix3kWcOLFU6HKMguUvk2B5rt4DS/eQNeMj5VGjRo2UL46lJ9ydnsWaObqdYOEkaOogxQejSywRLtRTsmd+Hx2a10PZ4kGIFze2NZh49TWsVHcs/CzGzViqHI+6jZufJ26GQJJawl2aqRgV98qCBQtUiLIljSHCJT8shv79eqLoB4X/+QA9ffoMe0L24Ycfp2PfvoO4feeOdqnYmJ5PswexY8E0+qW87ZRqhLvpIDBx4kSlxdDkbammafQMd/2dgo7Rg6zIyvVngq03m0fdUrBwc5AygqGLzGGwJEGOLysde1XKFkOrxrWQNrXnxMI7+qV48fIl9h8+rkKKWQaVIca6jWSMtAPTpOOOzL8UKOQaY6JeZGSk7rRUv3ffeQeFCxfCd326oUK50v/64D958hS/Hg/HokXLsGDxMmUys6URO/qnevXqpUwhvtYoSJjnwhByvt/Lly+3i3PfnXFkQi3NXfS3sWS2p0d86WDttoKFgyc1N0vYjh071iLhYvpYsEjYl5/XQ+ECOTw2k1dnEXX6PH7yDJt27se46Utw6fJ1nUv+6ePn56dO2mS0dUehYhooT8SMFmMACD9clpg13n33HXxYvCgGBPdCsWJF/qNNMHLxl7BjmDBxCjZv3YFbt6w/bfPww+gfmhQrVqzoc6Yx03rRGrFx40bFN+ZO/HAWvRwxdOYamyqXMr+JWfSeRMliKwZuLVg4OUaT8GRDJlVLNBdeSyf+eykC0LBWRUW9nzCB79XY+It+q1t3sWj1FsxbtlFRd/PfdBuZVFmjhM5XT6i2SAFw6NAhDBgwQBWmsqQxMKFIkUII7tMd5cqWitZU9fTpU4QeCcPUabOxfMVqPLOg8t/rYzGFJX/zzTf4/PPPvdLOroM9hT/fcXKOMYJs9+7dIMae2ihQ+M4wwOXTTz9F6dKlVci5rzW3FyxcEEaL0fHHaDFLhQuvTxA/rqpG2b5ZHWR8Pw1IHeELjbxFighv8Vps3X0I9K9Y0viCNGjQQJ2sPUGovD43Rooxcm3ZsmUW5bvwVFmlcgUMG9xPRYvF1Pjx2/HzLowYNQGHQo+AJjNrGjOtmfNCRy7zGXy50cl/8eJFVUxs9erVOH78uFMc/bZirkoBJEqktFBqJjR7ZcyY0ed8aK/j6BGCxaS5MKJk6NChVgkX0nRny5QOn9evhhoVS6pYeG9ut+/ex7L1OzBn6UZcv3nbIi2FuJg0FZq/nJUAac/1YIQXmbMnTJig/lhSNyRx4kRo8mkDDB3U1yyjAJ9Bn8uKVeswbvxknDp9xuIp8KNE/xXNJay+6WsRY9EBRlxZYXTnzp3qQEltxhKzpsWLYMMFNA2z4igpWIoUKQL6U3wtKCM6+DxGsHDw5B+iukyzGJ371kSUkCKC4cjNPqmKgrmzIXGiBF61EZSWcvyMqqe9dU+oxRi9SiBMpsIh6avw9KQt7hMeSEgFw4+VbkubJjU6ftkGX7ZvbVi5lPvw7LkLGD/xRyxZulL5XyxtqVOnVloLP1COpMexdFyu7k9H/5EjRxRzMv0wjBjld4DBGtYyKVs7J0YQUjNhdBc1zaCgIFXcjvlcvkpAGhOWHiVYOAnGwK9cuVLZ/En/Yk176y2ax+IhKG8ONK1XWVFEePopgx83FumiL2X5hh2q9Kk1gpfaScuWLRW9Dk9fnt5MLMmMGKPfhWZVnUYfSFBQQQzs1xvly5XSuQSPHz9R5rHvR47DnpD9FuFvKj1L4fL111/LhyoaxKl10hROwUIBQ4HDYA3mMjkidJl7gEKEHF4UHjR1segWD1s8fPmSM17rBXitk8cJFo6dG4xqMqnauaksMXO8CVDSxAlRuWwxpcGQEubdd962FEOX9ueH8+Hjpwg5eBQzFq/F4WOnrMq34EtEuzBPzDTLeNsJjBFI9Lf07dtXlWvQacwzqFC+DMaOHoqsWTLrXKKSLE+En8KYcZOwYuVaREU90LrO1IkfLgoW+l3kw6UHHbP7z549q74JLDjGAyd9YPx3/qHvJqZDFgU69zqTZRkGTEYGao80a7EkAsOD3TkSUg8h5/fySMFCmGhzpaOPWfpMprQlm5f+l9Qpk6NGxRJoUucjpAhI5vyVsOKJzEs5Gn4OU+evRsihY3j02Lo6GHy5+ALR9MWMem/9oHGPLF26VM2Toew6jf6Wxg0/Qf9+veCXTF+Du3fvPpYuW4Uhw0chIkKfjZkCnlUDqZGTmFCaZQhQsJOc1BrBQgFC4UIh443Z8JYhaVtvjxUspmmTM4qx8OSMYhQJN5a17Z86EOWLo3yJIGRMlxrUaNzJTMYaELfuRuHXU+ewbkuIqgNhrUAhThQiDI2k9sf/enuj5kKzGCvz6RIjZsmcET26dcZnzRpbtBfoA9iydQd69RmA4ydOau9NftRYiZP5W4GBgRY909vXT+bnGQh4vGAxmcYoVFiNkgzJtjr1KEgYopwpfRpVCpmaTPo0rqXgMIUOL1u3HQfDTqjcFHIb2dLoiKxVq5aqhZMlSxafOaVRW2GkGIuH6RxE+KGvUL40xo/53mwIcnRrwaTNkL0H0G/gUOzcGaK9XIzKa9y4sfIL0Z4vTRDwJAS8QrCYAOcHg3TqNI3x79Y4r99cPAoZVq8rVyIINSuWVFxkSZM4Xothsa2oB48QcfUGQsNOYuOOfTh28pxFNCwxbUTalClISNdNRz3tyr7WmOfCj/aSJUu0QlmTJw9Aq5afoWf3zlZRcoSFHUOf4EH4adNW7XwiJtbRRMnETQqo1xv9P4we49ox/+X1P6//G/vwev7hNfxj+n8KTP79TbOPoqaPHVvdk9eLWcjX3g7b5+tVgoVw0La6a9cudRplxIi9mqJoiBcX6VKnQM6sGVA8KA9IGcPMfvpo7NWiHj5Sdec3/XwAR0+eVdFdpGOxh5DkGPmxqFKliioqRKZibybCM7cmDPhgfgRJNX/99VfD5ePHlSSVw4YEo3gxy8sFqCJlB0PRN3gItu3Yafg8e3XgvjUJlNeFyutCJibBQq2JYbVkZqbfh0KOOTcURtIEAXMIeJ1gMU02IiJCJVfNnz9fRQE5IsHqlcksHtKnSYl0aVIibarkqspd6lQB8EuSGHHjxjab5c9aECyuxboPp89HYPfBo6qoEDUVezd+DDJnzqwivqilSK7Eq0MInfmsicEQVqNGodysSUOMGD7AqgAHHg6YpU+fy46fdztkTxrNwZbfKYAobKjt0vfDIm9kvGYUFc2q/I0h6r5AsmgLjr5wrdcKFi4eo0MYhkhzx/Tp07VzGGxdeL6ArGzJZExz9DFKsDx/jmfPfteuM2/N2PjCk2aCH9CcOXPKifM1EJlASaJTarg6HFUFC+bDsCH9UK6MXm7Lm+vF4AvmunTr0RdhR401JWvW25nX8HDFKCqTYGEeVJ48eVSoLkN2qeGIKc2ZK+Iez/JqwWKCmA7a8PBwVd9l1apV2tFA7rFE1o+CLzzNXa1atVKZ9BKP/18suTf27NmjhC7JK41aqpQp0KF9KxUlZm20IA88rFbZqUsP3LxpeZa+0Rjd5XfuP2o3pDwpVqyY0nLIOcekQ6GucZdVcsw4fEKwEDpTHYgDBw6o8scsa2tr9JhjlsQ+d6V5gqy5pLtnlTprP4L2GY1734X5LfPmzQOZhplQZ67xZN6kcX0MGfSdTaSRN27cVEXEhn0/1qv3oQlL+nQYVECNhlozc3QqVKigMtllb7r3+2HN6GqIaQ0AACAASURBVHxGsLwODnmGWMqWIacMU+YJ0huaieeLL+2XX36pTBHS9BBgtjY56FiiwVwIMk/aVatUwuiRg/F+urR6N4+mF6O81q3/CZ2+6YnIy3pMAFY/zA0vNNHLFy1aVIW8kzKFgQJJkiQRQeOG62XpkHxSsBAkUx0I0kCQ2JIRZDo2dksBdkZ/vqQ8CX788ceK5p42bp6spekjQK1l0aJF6Natm2F5Y0aFjR45BEGF8us/4I2e1KAPHwlDj179sXXbDqvv4w0XMrCEAiVTpkyqfgnr/3AP+2rEojesqc8KltcXj6Gnp0+fVsmVzOLn6ZUfGnuF+Dpio/ClY+IcifHq1aunqFh8saCQvbDlHmBhsK+++kpRBZlrBQv87cAva50D33RvMvcuWrICXbr2tphTzF7zdsf7MPqONeF5SKJvJk2aNBJp5o4LZWZMIlheA4daDKnVyZrKMFQWG7KEat0Za09TDG3UDRs2VHZq+k98vUCUvXCn1sq65CdOnDAULEMHB6N8udI2P5r1XGbOmo9h34/Bvfv3bb6fN92ASZp09hcoUAB16tRRFPUsky3N/REQwRLDGlHIsFAUzSOk6Y+MjFQmEia6ObMxS54vE5mHeXqjPbpw4cJexz7sTEyjexa1UwoW0tYzK99IY7GXYOFzWN744MFQzJm3SBULo48nYYIESJkyBd57LxVSpEiOePHi4i289c+wuA8fP3kCcuU9fPj41X8f8b9PlEmXGhj7cB/zv6we+seff+CPv/9OZoc//niJP17+gT//+nexal7Lipi2sIbbez2poTPCrEmTJsrkmyFDBhXmLM09ERDBYrAufDFJXMgkS5rLmNUfEhKi/k5ThiMa4/5p1ipTpgyqVq2qsp6ZD0DNRCJo7I84HemHDx9WxcBoCjXytdEUZk/BYpoRBcpzxf/2lwrHtTb/g0KS+TL/Eix//IE/Xxcy/DsFC//9z/8KFmpS4eGncfjIL/jl6DFcuHAJT5+aj5iz/8r89470x6RMmVLlyTDikcSp3lbiwRk4OvoZIlisRJiRZJcvX1YC5sKFC0q7Ybb/jRs3lCDiCZInPiM/DV8U5pfQ2U4HPIUIBQrVf8k7sXJxNC4zhZ+TzoWhxmRoYBEpnVY4qCC+HzYAJUsU0+nuFX2oVUVEXsapU6dx8tQZnD59FhGRkbh3/4HC7d69KLXnjfa7PcHgQYvvSosWLVRUGQtwycHLnghbfy8RLNZj958r+VIxN4YvmKWChS8JqTCsPaXacRpefyseCpjPNGnSJGX+sqT6INenXNlSGDdmGLJny+r1WJmbIA9OLNlAwUINh8Jm9559is357LnzTjGlKVqlBAn+8TvSVOYNlU89fWOJYPH0FZTxayNAoU8GBtL7zJkzx6ricPHjxUPdurXw/dD+CAjw1362L3WkCe7qtevYu/cAdu3Zi6NHj+PKlau4dfuOQ5NBaRLLmzev8pPR0U/HvzTXICCCxTW4y1OdjABr3VOYsOIow4l16rBEN0RSurRv9wW6d+0keRYaa0gtnj6r69dvIPzkaWzeukOVDrh4McLqNTD3WMVCHj++Sg6mgKlWrZr4YDTWyd5dRLDYG1G5n1shQJPkjh07lGOeybC2NPrDKlYoi1EjByNblsy23Mqnr3348BH2HwzFqlVrsXf/QURGXlF5PPb2z9DJz2Jpbdu2VWH5knDpvG0ngsV5WMuTnIgAP1JMdGXRNzrnLfGjRDdMnoQL5M+LAcG9ULlyBSfOxHsfxYi0+/ejVIj1Tz9txbIVq5Vv5s0oNVsQYHQds/g7duyoEi4lgswWNPWvFcGij5X09BAEGAbOkPDRo0djy5YtNtc9YSG3LFkyoUPbVmjRvIlVtVg8BDqXDZMHAQqZ7Tt2YfHSFTgU+ouKsGS9Ins0OvSZZEmiUdaQkSAZe6Aa8z1EsDgWX7m7kxG4evWqcs6zxgrLU9va/PySoXbN6mjXriVy5sguJ15bAdW4nlF7V69eR8i+AyppdOfO3drlnM3d3sRawWJ3jB6TgmQai2FlFxEsVgInl7kXAqS7379/v9JS1q1bZ5O9nqdZP7+kKFOqJFp98RnKlikp+REuWm4mZYbs3Y/JU2aoKDNGllkbeGGaAgkvmb3ftWtXlc0vvhf7L64IFvtjKnd0MgJkRZgxY4bSUhj9ZYsTOEmSxKhSuSLatm6OvHlyI2HCBE6ejTwuOgSePH2KkydPY+WqtZi/YKlK1rSlUXthUmWvXr1QsWJFW24l10aDgAgW2RYeiwBPrgwdZmXQKVOmGBbpimmi1FAC/P0UqeQXLT9TGfWSwe2e24JrfikiEvPmL8HCRUtx4eKlv2lwrBsvq1r26NFDMYQL95h1GEZ3lQgW+2Epd3IiAowoCgsLw6BBg7B+/XqQ78uaRnLHsmVK4dtvvgQ5wJgDIc39ESAX2tWr17Bm3UZMmTpT5chYo6nyUMECY+3atVORYyJc7LP2Iljsg6PcxYkIUIiEhoZi2LBhyp9ijc2dppDAwKxo1fJzNGvSQASKE9fPno/iASM8/BTGTfgRq9asx92796wSMP7+/mjatKnyu0jGvu0rJILFdgzlDk5EgBFDDCHu27ev0lisOaX6+/uh/ie18XXHdsiQPp04b524fo561KNHj1UlzpFjJiIkZL9VjyERbPXq1dG7d29kz57dqnvIRa8QEMEiO8FjECBr9KpVq9C/f3+V/GhpixXrXQQGZkPbVi3QtEkDCTe1FEAP6B8RcRmTf5yOmXMW4ObNWxaPmJosqfiDg4NRtGhROXRYjKAIFishk8tcgQCLrJHafuDAgbh586bFQ0icKBFqVK+Mbl07ITC7JMhZDKAHXcACaGRZHj12ErZv32lxgiype3LlyoVvv/0W9evXF+FixdqLxmIFaHKJcxGgUCEtC81f/Lsl7d1330G2bFnRvk1LfNaskThnLQHPg/vSRHrxUgR+nDoLc6i93LptkdmUTv38+fPju+++U8X2JNfFss0ggsUyvKS3kxFgrY+FCxcq04SlmkqiRAlRo9orLSV79qx45+23nTx6eZyrEWCp5nUbNmHAwOEIP3nKouFQuOTMmVM59Bs2bCjCxQL0RLBYAJZ0dS4CUVFR/wiVW7css5fTQd+saSN07/o1/P38nDtweZpbIfDy5R8qe7/3dwOw/8Ahi+hhqKkwkZJh7SyHLE0PAREsejhJLycjcPfuXWX+4gtNZmJLWvr306maKV+0aIbEiRNZcqn09VIEWHzs6LHjGDp8NJavWGORWYyMyCyBPGTIEFUyXJoxAiJYjDGSHk5EgLZxCpVZs2ZhwIABYCSYbqPpIlOmDOjYoTVaNG+KuHHi6F4q/XwEAWbqjxk7CTNmzQdZsHUbE2fJjjx06FCkSpVK9zKf7SeCxWeX3j0nbvKp0GlqiaZC/0mhQgXQp9e3qFC+jLAQu+fyunxUPLgwDHn23IUY/v1Y3LMgGIQCpUOHDooCRih/zC+lCBaXb3UZgAkBZtRv2rRJ1cw4e/asNjCxY8VC8WIfoHevb1G61Ify0msj57sdWVl09ZoN6DdgKM6eu6ANBJ35jE6sXbu2OPPNoCaCRXtLSUdHIkBqDtLe8zS4e/du7Ucxoa1cmVIYNKAP8ufPo32ddBQEyOKwect29Ok7CMd+PaEFCPdblSpVMGLECGTKlEnrGl/sJILFF1fdDeccGRmJMWPGYMKECXjx4oXWCJlJ/2Hxogju2wMlihfVukY6CQKvI0DhsuGnrejZux9On9bTkskr1rJlS5XjIsXCot9PIljkPXM5AnSiMlelc+fOePTokdZ4GKlTqlRxDOrfB0GFCoj5Sws16RQdAiwmtmLlGnTt8R2uX9djdciWLRt69uypKlGKv+W/qIpgkXfNpQjQBLZnzx6VhHbw4EGtscSOHRulShZH397dULRoYXmxtVCTTuYQuHfvPmbNno9+A4bhocbhhvT6NWvWxPfff69o96X9GwERLLIjXIoAs+knT56scgR+//13w7FQqFSsUEZpKrlz5zTsLx0EAR0EGC1GU9iQYaMwZ94inUtUWWP6BD///HOt/r7USQSLL622m82V2gqjwBjCyUqQRu3tt/+HD4oEYfDAvqrKozRBwN4I7N13EJ279MTBQ4cNkyiZN8Wyxj/88APSp09v76F49P1EsHj08nn24M+dO6c0FdarN2q0Y+fMGYjvendD3do1xPxlBJj8bhUC5BZbsnQluvcKxu3bdwzvwaJgrVu3VpqLVJ/8f7hEsBhuHengCARo9mL1x06dOuHy5cuGjyD3V4vmTdC757dIIOWDDfGSDtYjwOz84SPGYuq02YbVScklRg4x+lqE7kUEi/W7Tq60CwIUJmPHjlUhxjSJmWvK5FC+DCaOH4mMGcXkYJcFkJvEiAD9LXtC9uObrr1x6NBhQ6SSJUuGVq1aKe1b2isERGORneB0BFijnuWF27dvb1gJUpnAcmRH755dUf+Tj50+VnmgbyLAKLHpM+eib78hePbsmSEI9LVMmzZNIsT+RkoEi+GWkQ72RuDKlSsYPXq0+mNUsz5BgvioX682hg3pBz+/ZPYeitxPEIgWgT/+/FNVoezarQ8OhR4xRIlUL/369VNEldJEY5E94GQEaPbatm2b8q2Eh4cbPj1HYDZ817u7aCuGSEkHeyPw6PFjzJu/BF269gKTKM21gIAA5cQnjxhLG/t6E43F13eAk+fP4l2zZ89Gr169DGnL48WLi4YN6mHc6GHg36UJAs5G4ET4SQT3H4ply1ebfTRp9evVq4fhw4eDQsbXmwgWX98BTp7/yZMn0b9/fyxaZD4Jjb6V/PnyKHLJjyqVd/Io5XGCwCsE7t69h6nT56Bvv0F4/jxmDjtGh1WoUEEFo5DuxdebCBZf3wFOnD/9KevXr0fz5s0Na61QQ6lTuya+HzoAKVLICdCJyySPeg2Bp8+eYcWKNejSrY+q42Ku5cmTBwMHDkT16tV9HkMRLD6/BZwHwPXr1zF+/HitsEyWF+7S+Uu0a9tSkiGdt0TypDcQYATjjp9346tO3UGzmLnm5+eHNm3aKOHi600Ei6/vACfOPywsTDHCbty40fCplSqWw9TJ45A2bWrDvtJBEHAkAuHhp5SfZenyVWYfQ/NttWrVFJMEqfV9uYlg8eXVd/Lcd+3ahY4dO+Lo0aNmnxzg74e2bVqgX9+eTh6hPE4Q+C8C9+9HYer02ejeM9gwPD4oKEg58EuXLu3TUIpg8enld97kX758ic2bNyvBcv78ebMPLlggn8pbKVe2lPMGKE8SBGJAgL7BjT9tQcvWXxrWaxHG41cgimCR18kpCLBS35o1a1Qxr6tXr8b4TJoTypQugQljv0dgoETXOGVx5CGGCBw9dhy9+gzA+g2bzPYlKSUZJXr37u3TvkERLIZbSjrYAwFWiVyyZIkq6HXnTsyssawMWblSBYwZNQQZMrxvj0fLPQQBmxGIiLiMEaPGY8KkKWbvlTRpUhX1SAe+L7Mdi2CxecvJDXQQePDgAebOnauc9+bKD8eNGwe1albHyOEDkSpVCp1bSx9BwOEI3LlzF5OnzFDcYYwUi6klSZIETZs2xeDBg8GkSV9tIlh8deWdPO979+4pkr4+ffrg+fPnMT49QYIEaFC/DoYNCUaypEmdPEp5nCAQPQJ37t7Fj1NmKsFijo1bBMsr/ESwyJvkFARu376tKu0FB5uPrEmSODGaNm2IwQP6+PSJzymLIg/RRkAEizZUIlgsg0p624LArVu3MHHiREXnYq4lTZoEzT9vgoH9eyNO7Ni2PFKuFQTshoAIFsugFI3FMrykt5UIiGCxEji5zC0QoI/lx6liCtNdDBEsukhJP5sQsMgU1qQhBg8UU5hNgMvFdkXg+vUbGD/xRwwdPsZskiR9LJ999hkGDRqEePHi2XUMnnQzESyetFoePFZ95318NPiEzvt+SJZMnPcevOReNfQzZ89h0JCRmDN3odl5kcqFZYpZ9MuX67KIYPGq7e++k2G48bx589CjRw+z4caxY8dGjeqVMWrEIKRJLTxh7ruivjWyAwcPo0vX3tgTss/sxNOmTauSgL/++mvfAuiN2Ypg8enld97kdRMkmXlfrFgRjB4xGEGFCjhvgPIkQSAGBJi3snLVOnzesh0ePXpsFqccOXKoyEcW/fLlJoLFl1ffiXNn7gprsbAkcUREhNknK8r8bzqifduWThyhPEoQiB4B1mFhxv3AwSMMISpevDjGjh2LggULGvb15g4iWLx5dd1sbvv370eXLl0QEhJidmS0TdetXQPTp07waQeomy2fzw4nNPQXdOvZF9t37DLet3XrYubMmT5N50KQRLD47Ovi/IlfvnwZo0aNUuVbjZpiOB4cjHLlfJt+3Agn+d2xCFDTXrd+Ezp36YmIyMtmH5Y6dWp89dVX+Pbbbx07KA+4uwgWD1gkbxniixcvFBFlixYt8Pvvv5udFnnCvmzfCt2+7YT//e9/3gKBzMPDEIh68ABz5i5Cr9798fjJE7Ojl1os/w+PCBYP2+iePtyDBw8qc9ju3bvNTiUhOcMa1FVaC7PxpQkCrkDgUkQkRowcj0mTp5nNX2E0I6tHUiNPly6dK4bqVs8UweJWy+H9g7lx4wYmTJiAoUOHmiXzo5byQZEgRUb5YfGi3g+MzNDtEGBxug0bN+PLr7oi8vIVs+MjXT4TI0mX78uJkSaQRLC43Xb27gE9fvz4n7osd+/eNTtZUujXr1cb48YMQ8KECb0bGJmd2yHw6/ET6Bs8BCtXrzMcW6ZMmdCtWze0bNnSpwt8iWAx3CrSwREIkHJ869atysl5+vRpw0dkyZwJPbp1QrNmjfG/t94y7C8dBAF7IPD48RMsXrIC3XoGw+gAxOeVKFEC48ePR968ee3xeI+/h2gsHr+EnjeB8PBwlUS2dOlSw8HTrFC3Tk18P6w/kgcEGPaXDoKAPRA4ceIkggcMwfIVa836VvgsVops1KgRJk+eDFZAlSbhxrIHXIDAb7/9hmXLlqFDhw4g1YtRy5snFwb064Xq1SobdZXfBQGbEaC2MnfeInTq0tMwepFMEdRSyA1Wo0YNm5/tLTcQjcVbVtLD5nHp0iWMGDFCnfLMVeTjtHgKrFa1EsaP+R6pU6fysJnKcD0JAe7F3Xv2oWv373Ao9Ijh0On7a9iwoQpGoQNf2isERLDITnAJAsxj2bBhg0omO3/+vOEYUqVKiXZtWqBL546IE0cKgBkCJh2sQoD0+D9Mno4Ro8bj2W+/mb0HtZVChQopoVK2bFmrnuetF4lg8daV9YB5RUZGYuTIkRg3bpzhaBl+nDNndvTs3gUNPqlt2F86CAKWIvDgwUMsWLgEvb4biPv3owwvT548Odq1a4fevXvj7bffNuzvSx1EsPjSarvZXP/66y8VIdamTRtcuHBBa3Skehky6DuULVsab0tGvhZm0skYAfr91q77SXGCXbxoniSVd6MgKVeunEqIzJkzp/EDfKyHCBYfW3B3m+7169cxadIkDB8+HORlMmqxYsVCxQplMXxIPwQGZjPqLr8LAoYI8ICzb/9BfPNtbxw4GGoYBcYbpkiRQh2IWF+IWffS/o2ACBbZES5FgNnN27dvV76WY8eOaY0lXry4+LhmdQwdEozU76WShDQt1KRTdAjQWf9L2DH0Hzgca9dt1AKJ7NuVKlVS9PhMjJT2XwREsMiucDkCUVFRmDFjBrp37w4SVeq0RAkTom7dWujft6dEiukAJn2iRYD5Kv0HDVeFvHT3Hk1f3333HT755BNBNQYERLDI1nALBE6dOoVBgwZh0aJFoBaj00hUWad2DQzo11sJF0bpSBMEdBCgpnLs2HEMHDICK1au1blE9UmSJAk+/fRTlbeSLFky7et8raMIFl9bcTedL4XJnj170LNnT+zbZ76u+OtTSJgwgcrM7x/cC2lSv+ems5NhuRsCx4+Ho9+AYVi9doO2pkL/XpUqVZTDPkOGDO42JbcajwgWt1oO3x4MhQujxDp37gxqMHSq6rQECeLj41rVMSC4F9KlSyOaiw5oPtrn5cs/EBZ2DIOGjsCq1eu1UaBfpVSpUhgyZAhYd0WaeQREsMgOcSsEyH68fPlyFW3DiDHdFjduXJQpXQK9enyDYkWL6F4m/XwIAR5cQvYeQJ/gQdi376C2yZUQmfwqderUkZwVjT0jgkUDJOniXARu376NadOmYfDgwaCgsaTlCMyG7l07Kd+L1MWwBDnv7hsV9QDLV67B0GGjcO78Re3J0m+XPn16dOrUSXHbiR9PDzoRLHo4SS8nI3D16lVVEIwhnc+ePdN+Ol/8lCmSo2mTBor+xd/fT/ta6eh9CNCcevbceYyfOAXzFyzF/fv3LZoks+tZSpsRi4kSJbLoWl/uLILFl1ffzedODrHRo0dj5syZePr0qUWjpbZSoXwZZRrLlze30JlbhJ53dH7y9Cn27j2AMWMnYdOW7YZkp6/PmgcUk1BhQEn8+PG9AxQnzUIEi5OAlsdYh8Dly5cxceJEVUTJUuFC2o0MGd5Hy+ZN0KZVCyROLCdO61bB865iKeGpU2dhxqz5uGaBr840UwqV5s2bo2vXrsJabMXyi2CxAjS5xLkIkEdszJgxmD59usXChSONHz8eKlUshx7dOoO1XaQYk3PXz5lPe/zkCXb8vBsjR43Hzl0hFj/apKl88cUXKoBE/HQWQ6guEMFiHW5ylZMRsEVz4VBN2ssXLZqhTevmYOa+NO9B4M8//8L58xfww4/TMX/hUty+fUc7XP11FEzmL2oqTIaUZh0CIlisw02ucgECERERqjDY1KlTteqQRzdEhiWXLVMSXbt8haBC+cH/l+a5CNA5/+DhQ2zbvlP5UvbuO4g///zT4gmxLEOaNGnQunVrFQEm+8JiCP91gQgW2/CTq52MAEsZM8+Focg6BcKiGx4/Iowcq127Bjq0/QLZsmVx8izkcfZA4MWLlwg7egzjxk/G+g2bcD/KuMx1TM9lnkqvXr1Qq1YtESp2WBwRLHYAUW7hXASY6LZ3714EBwcrGhhd8sDoRpk2TWo0+bQBGjf6BJkzZQBpO6S5NwIM4jhx4hTmLViMufMXaxXlimlGKrG2TBlFJVS8eHH3nrgHjU4Eiwctlgz1/xEgieC5c+dUrgtNYyx1bG2jM58kltWqfIQ2rT5HzpyB1t5KrnMgAjRxnTx1RpUOXrlqLa7fuGmVH8U0xICAADRu3FhRCNEMJsmP9ls8ESz2w1Lu5AIE7t69i8WLF6sSxxcvXrTpQ8Phk8iyceNP0KRxA2TOlBGxY4sG44Jl/dcjf/vtd1y4eAlLl63ElKmzrQoffv2G1EoDAwPRtm1bNG3aVExfDlhgESwOAFVu6VwEWFb2yJEjKt+F/hdbtBeO/N1330Hq995DtaqV0LpVc+QSDca5C/r30+hDYb2UaTPnYMOGTbh85SpIImlLS5w4sfKjsLBc9uzZhffLFjDNXCuCxUHAym2djwBJK+fNm6dKHUdGRloVHfTmqFOmTIE6H1dHvTq1kD17VkURw9BlaY5BgP6yW7fuIPTIL1i4aBk2bNyCR48e2fwwaim5cuVSfF80f4kvzWZIzd5ABItj8ZW7OxkBaiuhoaGqZsaqVavsIlxoeyelR+bMGVCubGk0rF9H0cSIgLHf4pIP7tChI5gzbxF27dmLK1euWcQRZ24k/v7+qtrj119/jYwZM8q62W/ZYryTCBYngCyPcD4CZEhmNUpSwTAs2ZrchphGzcqVxYoVQcMGdfFBkUJ4L1UqsCaMOH/115nr8fDhI0RERiIk5ADmLViCg4cOW8TnZfS0OHHiIG/evGjTpg0aNGgA/r805yAggsU5OMtTXIAAtZeTJ08qCv7Zs2dbTMFvNGSaU/z9/JApU3p8WOwDVKlSCfnz5RbCwhiAYzLj3bv3sG//QWzctBUHDoTiypWruHvvvl0FCh+fKlUq5ZhnwiNp70XoG+1m+/4ugsW+eMrd3BAB1nTZtm2bouCnmcweNvvopsmPV6JECZE7V04UK1oYQYUKqMiy5MkDkCxZUsSJE9sN0XHMkF68fKko6q9dvY6Tp88iJGS/yoo/eeo0GGzhiMbE16RJk6q8lHbt2qF06dIiUBwBtMY9RbBogCRdPB8Bml6ioqJUQiXzXrZs2WJz9JgRKvTBUNAE+PurPBkSYJYq+SEKBxVAqlQpveqjR23k4cOHOHHytKrOGLJ3P06fPosbN2/hwYOHdtdI3sSetVIqVqyI9u3bI3/+/Kp2imgpRjvUcb+LYHEctnJnN0WAtDCbN29WvGPUYPhBdGaLFzcusmTJhOLFPkChQvmRNUtm+PsnQ7KkSdUH0V1zZyg8aF4kdQq1kZs3b+PMmXMqguvw4TCcOXsOT55YVjfHFtxfaYiJUKJECeVH+eijj8QxbwugdrxWBIsdwZRbeQ4CJg0mJCREaTAUNLbmv1gze34cY8eOjaRJEyvBQrMZucsKFcyPPLlzIkP695E0aRKXfDCfP3+hfCLnL1zE0WO/4siRo0p43L59V9GokPzx+fPf8ddf1szctmvoiC9WrJiK9CIVC01goqHYhqk9rxbBYk805V4eiQA1FprGfvjhB6XBUKNxl2YKdU79XkqVtEnBExDgh4AAf/UxjRXrXZuGqrSQ357j7r17YCTdrVu3cePmbVy7dl2ZsSwpC23TQDQuNvlQihQpgmbNmqFatWpSL0UDN1d0EcHiCtTlmW6HADUYCpQDBw5g7ty5WLdundNNZG4HipsMiMKVUV5169ZFw4YNkSNHDiRMmFA0FDdZn+iGIYLFjRdHhuYaBEhwydwX5sGsX78eZ8+eVY5/nu6lOQcBBj74+fkhT548ioKldu3aSrhI8wwERLB4xjrJKF2AgEmLOXPmjPLBLFy4EKdPn7ZrsqULpuXWjyTTdLZs2dCoUSNUrVoVGTJkFwtW+AAAArdJREFUUNqJNM9CQASLZ62XjNZFCFBbuXfvHnbs2IEVK1YgLCwM165dU+Yy0WSsXxRqJiwBnC5dOhQsWBB16tRBqVKlhHHYekjd4koRLG6xDDIIT0KARIkUMhcuXMChQ4dU8iX/SxJMacYIUCth/ZMPP/wQZcuWRYECBZA6dWolYIR/zRg/T+ghgsUTVknG6PYIMFSZgoaVLfft24cTJ07g1q1bYL0YX9ZqFO2Nvz/Spk2r/CXMimdU1/vvvy9CxO13tfUDFMFiPXZypSAQLQL0zTBMl1oNtRjyle3atQvMmWFQAEsre2ujxpEiRQqV/V60aFEEBQUpri7+m2TDe+uq/3deIlh8Z61lpi5GgCa0q1evYv/+/Th48KDSaih4KIAYdcZa7p7gr6HwYBkB5tEkS5ZMmbFy586NQoUKKYFCf4mYtFy82Vz8eBEsLl4AebzvIkBBQzMZ6VHu3LmDS5cuqUqYhw8fxqlTp5QpzR20GzIDpEyZUuWPUAMhFT2FB8OBKVwYtSWCxHf3cXQzF8Ei+0EQcEMEqLnQnHbjxg1cuXJFaTr8O7Pj+YeCiCzNzLmxtb3zzjtgyd6AgAAkT55c/aEgoSZCJzv/ncJFmiCgi4AIFl2kpJ8gIAgIAoKAFgIiWLRgkk6CgCAgCAgCugiIYNFFSvoJAoKAICAIaCEggkULJukkCAgCgoAgoIuACBZdpKSfICAICAKCgBYCIli0YJJOgoAgIAgIAroIiGDRRUr6CQKCgCAgCGghIIJFCybpJAgIAoKAIKCLgAgWXaSknyAgCAgCgoAWAiJYtGCSToKAICAICAK6CIhg0UVK+gkCgoAgIAhoISCCRQsm6SQICAKCgCCgi4AIFl2kpJ8gIAgIAoKAFgIiWLRgkk6CgCAgCAgCugiIYNFFSvoJAoKAICAIaCHwfxhYPHeJIalVAAAAAElFTkSuQmCC" id="94" name="Google Shape;94;p13"/>
          <p:cNvSpPr/>
          <p:nvPr/>
        </p:nvSpPr>
        <p:spPr>
          <a:xfrm>
            <a:off x="307975" y="7937"/>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AZYAAAGWCAYAAABb+KWWAAAgAElEQVR4XuxdBXQUydq9eEgCJLi7W3B3d3d3d7fFYXdxd3d3dw+uwTVYSIAAgUAE+c8tXvYHknT3zPQkM5P6ztnzdl9aqm739Ff1yb2Rfvz48QPSJAISAYmAREAioBMCkaRj0QlJeRmJgERAIiAREAhIxyJfBImAREAiIBHQFQHpWHSFU15MIiARkAhIBKRjke+AREAiIBGQCOiKgHQsusIpLyYRkAhIBCQC0rHId0AiIBGQCEgEdEVAOhZd4ZQXkwhIBCQCEgHpWOQ7IBGQCEgEJAK6IiAdi65wyotJBCQCEgGJgHQs8h2QCEgEJAISAV0RkI5FVzjlxSQCEgGJgERAOhb5DkgEJAISAYmArghIx6IrnPJiEgGJgERAIiAdi3wHJAISAYmAREBXBKRj0RVOeTGJgERAIiARkI5FvgMSAYmAREAioCsC0rHoCqe8mERAIiARkAhIxyLfAYmAREAiIBHQFQHpWHSFU15MIiARkAhIBKRjke+AREAiIBGQCOiKgHQsusIpLyYRkAhIBCQC0rHId0AiIBGQCEgEdEVAOhZd4ZQXkwhIBCQCEgHpWOQ7IBGQCEgEJAK6IiAdi65wyotJBCQCEgGJgHQs8h2QCEgEJAISAV0RkI5FVzjlxSQCEgGJgERAOhb5DkgEJAISAYmArghIx6IrnPJiEgGJgERAIiAdi3wHJAISAYmAREBXBKRj0RVOeTGJgERAIiARkI5FvgMSAYmAREAioCsC0rHoCqe8mERAIiARkAhIxyLfAYmAREAiIBHQFQHpWHSFU15MIiARkAhIBKRjke+AREAiIBGQCOiKgHQsusIpLyYRkAhIBCQC0rHId0AiIBGQCEgEdEVAOhZd4ZQXkwhIBCQCEgHpWOQ7IBGQCEgEJAK6IiAdi65wyotJBCQCEgGJgHQs8h2QCEgEJAISAV0RkI5FVzjlxSQCEgGJgERAOhb5DkgEJAISAYmArghIx6IrnPJiEgGJgERAIiAdi3wHJAISAYmAREBXBKRj0RVOeTGJgERAIiARkI5FvgMSAYmAREAioCsC0rHoCqe8mERAIiARkAhIxyLfAYmAREAiIBHQFQHpWHSFU15MIiARkAhIBKRjke+AREAiIBGQCOiKgHQsusIpLyYRkAhIBCQC0rHId0AiIBGQCEgEdEVAOhZd4ZQXkwhIBCQCEgHpWHR4B378+IGvX7/C19cXHz9+FP98/vwZ3759U7x6pEiREC1aNDg6OiJWrFjin5gxYyJy5Mg6jEpeQiIgEZAIhA8C0rEYgTsdxqtXr3Dp0iVcvnwZ9+7dw4sXL/Dhwwd8+vTJaMcSO3ZsJEiQAGnTpkXGjBnFPxkyZEDSpEkRI0YMI0YqT5EISAQkAmGPgHQsCphzJ/Llyxd4eHjg6dOncHNzw9mzZ3HhwgU8fvxY7FLMbdy9JEqUCMWLF0eFChWQO3duJEuWDHHjxhW7HWkSAYmARMDSEJCOJYQnwh0JHcm2bduwe/dusSPx8vKCv79/uD6/KFGigLuaJEmSIHPmzChbtizKlSuH9OnTy/BZuD4ZeXOJgETgVwSkYwFELsTHxwfPnj0Toa1Nmzbh+PHjIqxl6cYQGUNmtWvXRpUqVcS/Ozk5gfkbaRIBiYBEIDwQiNCOxc/PTziSVatW4dy5c3j+/Dnevn2rmnQPjweldk+GzOLEiYNs2bKhVq1aaNSokQiZSZMISAQkAmGNQIR0LAxp3b59G0uXLsWyZcvEbsWWjLsVOhU6l4YNGyJLlixwcHCwpSnKuUgEJAIWjECEcizfv3/HgwcPsHjxYhHuevLkCfj/2aoxJ8Mqs6pVq6Jr164i8S9NIiARkAiYGwGbdyys7GJPCXcoGzZswIoVK+Dp6WluXC3u+smTJ0eLFi3QpEkTUc7MfhlpEgGJgETAHAjYtGOhQ3F1dcX8+fNx4sQJUdlFRxNRjeXJiRMnFpVkHTt2RMGCBSMqFHLeEgGJgBkRsEnHEhAQgDt37mDhwoUihxJW1V3MbcSIHg0O9nawt48p/l2pOuvbt+/48sUfnz5/xucv/mFaNMCmy+bNm6Ndu3ZiByO7/c34K5OXlghEMARszrG8e/cOW7ZsweTJk0X/iRqtiinP2y56dKRMnhguWdMjc4bUSJU0EeLHc4KDfUzxjybH4uePT76f8d7nE16+eo1Hz17isftLPH72Es89vODr+wXm2mOxVJmJfTqXVq1ayQS/KS+DPFciIBH4DwGbcSys9Lp27RpmzpyJ9evXIzAwULfHzI4QO7sYSJwwLtKmTIacWdIjd45MyJohDeLHjWOWnhGG7Hw++uKy2z0cc72MazfvwcPzDbzff0SAjnMjSOx7YR9M//79RR8Mk/7SJAISAYmAsQjYhGMhb9fq1asxe/Zs0TGv1y6F4aFkiROgQsmCKFM0L9KnTo54cZ0QLWrYfni/swDhix9ev3kH9+ceOHf1Fk6evYo7D90RGKgPrQzzL9mzZ0fPnj3RtGlTRI0a1dh3Sp4nEZAIRHAErNqxkKuL1V6zZs0S1V5seDTFIkeOBEcHe6RMmgjZM6cTDqVQnmwirGVpFvj1K+4/eobNe47huOtlETb74mc65Uz8+PFF/0ufPn2QOnVqs+zGLA1LOR6JgERAXwSs1rGQHPLQoUMYPXo0rly5YvIuJaZdDBTJlxNtG1dHtoxpEDuWI+hoLN24O/N+74MrN+9jy56jImzGggBTzM7ODoUKFULv3r1FD4wMjZmCpjxXIhDxELA6x8LcA8uG165diwkTJgjmYWONFVvcjWTPlBb1qpZGtfLFQAdjreYfEIhL129j4ZrtOH/lFj75fjF6KsSGlP3dunUToTGyKUuTCEgEJAJaELA6x3L37l38+++/otmRwlrGGh1K0fw50axOJeTMmh5OsR1tIuxDx/vhoy/OXbmJ1Vv248zFGyYVMjCxX69ePQwePFiUJUuTCEgEJAJqCFiNY2GVF7VQxowZg4MHD6rNK8S/M7QV1yk2iuZ3QaOa5VAoT3ab7t/w/eyHc1fcsGbLfpy/eks4HGOMif0SJUoI7PPnzy8T+8aAKM+RCEQgBKzCsbDh8ciRIxg6dKgoKTam6os9JQVzZ0PnlnWQO3smqw55GfJ+cgfz8dNnnL1yE8s37IbrJTej8GOVWM6cOTFw4EDUr1/fJnZ3huAoj5UISAS0I2DxjoW0LLt27cKwYcNw//597TP735EsGU6aKD7qVS2DFvWrIJ5zbIOvYQsn0MG89HyDddsOYv2OQ/B6+84oeps0adKgV69eaNOmDRwdHW0BGjkHiYBEQGcELNqxsPKLCo6M7z98+NDgDyET8cULuqBzi7rInjktokspX1GSfPbyTcxfuRWul24Y/DoxqU++sbZt22LAgAGIFSuWwdeQJ0gEJAK2jYDFOhYm5rdv346//voLjx49Mugp8OOXJGE8NKxRHq0bVUOcWFKL5E8An730wvKNu7Fp1xG8+/DRIHx5MPtdWrZsiSFDhsiKMYPRkydIBGwbAYt0LAx/0anwo+Xu7m7QTiVqlChwyZoBXVvVRbECuRAjRjTbfoJGzo4kz+QoO3H2Cuau2AK3u48MwpnOm86FHGN0/nLnYuSDkKeFCQJspvb29gZZOhgW5q6b76/s0TIP/BbnWD5+/ChIJEeMGCGciiHm6BATJQvnQZeW9ZAtUxpYfnujIbMzz7EshLhx5yHmLN8inIyh3fvx4sX7b+fCf5cmEQgrBOggGC4n8Sy/G2Qx57+/ePECz549++8ffkcoO85jgowLIy6GUqRIgVSpUon/pWYR/5fM3+zbouoq5b75D/WLlJjKw2rO1nIfi3IsfPCbN2/G8OHDxYtgiHZKwvjOaFSzPFo1qIp4znGsBX+LGKdoOn3zDht2HsKiNTvx3kd7aIw/NjqUoJ1L7NgRszjCIh5kBBgEFV+56zh58qTQWGKVKBumKS/O8DkdjTFVo79Cx10MHQmLU/g+U4U1U6ZMgo2icOHC4t9Zgi8tdAQsxrHwxWDT48iRI8WKQ6ux6it1iiRo06g6mtSqgChRIms9VR73BwLs1N9/9CymL9mApy9+hgy0WtDOhdV7zs7OWk+Tx0kEFBFgCOvt27ciz8o+tp07d+L8+fMmNUebAnn06NGROXNm0TRMwTw2DcuQWnBELcKxcKdCp8JYvaEULVkypEav9o1Qtmg+RIsmGXlN+dHwXNLCsFt/2sJ1uHrznubLiYKJJEnQuXNn0esiV3SaoZMHhoAAe9du3ryJVatWYd++ff+FsgxZ7JgTWC5ouaNh+X3JkiWF5HeBAgVkuOx/oIe7YyEjMUuKWbpqSPUXdyY5MqdHr3YNUbpoXnO+QxHu2vzxMu8yef4anD5/DYFfv2nGgIzIJK+k9DGFxKRJBLQiwN0Jw1qnTp0SbOWHDx82mbFc671NPY4hszJlyoj+LjoYhs8isipruDuWCxcuiBXu8ePHwfipVsuWKS36dWqKEoVygZVg0vRFgM/i7sOnmL1sM3YePKn54vwxsUOfIbG6detqPk8eGHER4EKGyXbuTijS9+DBA7Ay1BqNCf9s2bKJUBl3McmSJbPGaZg85nBzLHyZqEv/999/Y+XKlZonwsQapYAZ/ipZKLfm8+SBxiHw4MlzzFq6EbsOnTZIVIycYiQLZZggIq/cjEPd9s/i75/Og/LhW7duxbJly4RzsRXjd4r5lxYtWogFFkNmlKOIKBZujuXNmzdYtGgRxo4dqzkRx/LhHFnSoX/nZoKZWNagm/815c7l/uNnmLN8M7btO6H5hkxyVqhQQTiXrFmzaj5PHmj7CDB/cvHiRSEjzkiFp6enQdEKa0KIHHuJEiUSif4OHTqgYMGCEeK7FS6OhSuVjRs3Co31169fa3pPokaNgjw5MqFPh8YonDeHpnPkQfoh8PDJC8xetgk7Dp7UvHNhySZDApMnTxYxZ2kRGwHmUJ48eSIiFHPnztX827cF1FjcwvwjqZC4i2GIzJZ38mHuWEh/T+VH5lVu3NDGVcWHkjtHJgzq2hz5cmaRJcXh8EvjzuXeo6eYxZzLAe05F3Y4d+rUSRRn0NFIi5gIfPjwATt27MCUKVNEtRe/A+FhlM7gB/2rAQUpeo6T4bDcuXOja9euaNCggc1WT4a5Y2FijuGRpUuXampkYrgrn0tmEf7K75JFz2csr2UEArfuPcakuatx7OxlfPumXmzBH3HevHlFyJOhMWkRCwFWfV6+fBmzZs3Cpk2bzOJQ+I45xLRDnNiOsLePCQd7OyHclzhBPCRJFB9JE8dHskTxkTxJIrCRGj8AzzfeeP7SCy9eecHD6y08PN/A87U33vl8hO/nL6CWkc8nX/G/hhQVaX267OavVq0a+vbti+zZs9ucgwlTx0KunsWLFwu6FnbIarG0qZKhW6t6qFWpRISITWrBJDyP4Urv3GU3/DtnFa7d0iZjwJ6WsmXLYuLEieJHJM32EQiq9OLvfcmSJXj58qWuH2hWgiZPmhDFCriIBWe61MnhHDuWcCz2MWOA+kuGUrB8//EDzP98/uIHX18/fPj4Cc89vMR7fuaSG27efaQ5DKzlCTP/wvAYyVy5g7GlxuIwcyx8YHv37kW/fv1EOaEWS5QgLlrWr4rOLeqAW1hploEAncuJc1cwZtpSPH76UlOHPuv8GzVqhPHjxwsKGGm2iwB/61euXMG0adMERZMeYS/uSmLHckC61MmEYF/54gXCVAojMPArHri/wJ7DZwSn3uNnL+Hz0VfTu6/2pFmiXLVqVdEgniULQ/3W3z4RZo7l9u3bIhzCOnUtXD6O9jFRvXwx9O/STHJ/qb2Z4fB3hgt2Hz6NCXNW4/Xbd6oj4OqRBH8UCeM/hq4mVW8gD7AIBMiiQWE+/tb5mze1U54OJWXSRKhRoTgqlCyI1CkSI5Zj+MlgfP/+Ax99fUWl5MHj57H9wAl4eL41GXvu6l1cXERojLkXa0/sh4ljYWnx/PnzRQhMi1OJFjUqiuV3weAeLZApXSqTH5q8gHkQ8H7ng7XbD2Dmko2aWZFz5coldi2VKlWSzsU8jyVcrkoHQnJI9qMw5EmWYVPMPqYdMqRNgapliqBmpRIiX2JpFqTKunXvcew6dApPnnlo/h2ENhcyLLPYhaExJycnS5uy5vGY3bEYStnCkJdLtowY2LkZCueTZcWan2Q4HUiyynkrtmLdjoOakvn29vaiYWzChAlCE0OabSDAMuLp06eL3jTS1xtrdCgF82RD09oVkTt7RsR1joPIkSw7DM7F8hvvDzh35SY27DwM14s38PWbdhqkX7HiTp6U/U2bNsXQoUORMGFCY6EM1/PM7lju3r2LcePGCboGLdtiVm00r1sZHZvVliJd4fpqaLs5f0BnL7vh75kr4HbnoaaTmLDklp+ElbYQT9Y0aRs9SOj53LghFgrr1q3T9Bv/Ewp+TOPEckSR/DnQpHZFFMmb3WrfCyb+6WBWbNyDC9fu4OMnX6OePAkua9asKdje06dPb9Q1wvMkszoWbodZVkzeKC1VYKzkqFS6MEb0aSvzKuH5Vhh4bz8/f+w54oqx05fi7bsPqmfzQ0JtC36MihUrpnq8PMAyEWAZLjvomXQ+evSoUUl6Nj67ZMmADs1qoWiBnIjlYG+ZkzVgVFxAM7F/zPUylqzbias3tVVP/nkL9n2VKlVK7FyKFCliVaFjszkWdtmSnZRVYG5ubqqPJUrkyMjnkgWDurUQHfbSrAsBOpQ1Ww+I7nwtKpSMH7MDmbtZrs6kWRcCDHHz980VNZ2LoUZ2cvaY1KpUEi3qVUEi9pfYoLFcec2W/di895jok9EStfkVBib1ixYtilGjRon/tZYdvtkcCwnlGHOdMWOGppVM4oTx0LphNbRtVF3qqljhD4w/mLsP3DFjyQbsPnxGdQaseqEaH5tl+YORZj0I0Kns2bMHQ4YMESSShn4suSspUywf2jeticzpUtn8750LLcpQrNy0F/uOnkWAgawD7HchYzjZK0iRZA3OxSyOxd/fX9Sv9+jRQ6i/qVlMuxiitPivXm1Erbo060SAHxjXS24YPnGBKMdUM2qON2/eHJMmTZJ0L2pgWcjfyfNHFUeGt7X2owUNXZQOJ0uEZnUriVwKu+Ujkr3xfo/Ne45h6fpdeOX11iCHTGeSJ08eUVnLikpLdy66OxbGXSkdOmjQIMFcqmbcEhfMnR1DurcUzMXSrBuB9z6fsGn3EUxbsA4ffdU1NahdwXAKV2LSLBuBoArPwYMHC6diyE6F6q4FcmVDj7YNkDcHNeMjptqrn3+AqBqbtWwTLl67bdADp2MmcwXxr1+/vkU7F90dC3copHEYPXq0Jjr8hPHjomW9KujYvKbN8eUY9NbYyMH82Nwkn9i81Th6+pLqrJhfYUMYE/myI18VrnA7gFEISgSTPJaVnoaYo0NM0Snfs11DpEmZ1JBTbfZYErqy/2vfsbMICNBOyMmdChUq2YBKxUpLNd0dy5kzZ0RnNZUh1YwVIeWKF8DYAR2QIJ5tJu/UMLDFv5P+Yv+xsxg2YT7effioOEVWiLHjmAuR6tWr2yIcNjEnEkkyp3Lw4EGDOL9IBskEfddW9X4SQEoTCLCD/7mHJ5Zv3I3lG/caxEHGhD6dChtRc+SwzF4/XR3L+/fvsXDhQrGqUdsm84OSI3M69O3UBKUK55Gvm40h8PSlJ+av3CoqxdTYYflDqV27NubMmSN3LRb2HvB3/OjRI/ERI3uGVuPvm93yzKW0b1oDzKNKC44A8y4bdhzGgtXbVBdhv57N/CS591hVaYlaR7o5FpG4dXUV4l3ctagZk/T1qpZBv05N4GAvdTrU8LK2v/sHBOLgifMYO22JoCVXs1SpUqFPnz6CysLSE5Nqc7Glv7MXbcWKFSIPxoWjVkuVPLGo+uJvXDoVZdTIorzr4ClMX7Qenm+0U+FQLIwFUmw2trTfjG6OheRza9euFYkl0uMrGZNQpG1gFVi2jGm0vqvyOCtD4MlzD8xZthnrdxxSHXmMGDFQpUoVUSFGrXBp4Y+Ar6+vqO5kIY6Hh4emAbEfLXP6VOjSqh6qlrWupj5NEzTTQezYP3jiAqYsWCM4x7QafyvsFaQyJeXALcV0cyxsgmQp3NatW1XDYKlTJBEx1/rVylhVN6mlPDRrGQdDYCfOXsXwSQvg/vyV6rBTpkwpdi09e/ZUPVYeYF4EWAFGmQsuFA1J1mfNmAa9OzRCmaL5QM0UadoRYMXY8bOXMWX+Wtx54K7pRC7SmaMk+wHDyZZiujgWrmzIBcYPAqtHlIxlhmWL5sPw3m2RLInUQbeUF8Fc4/B6+07wJpGoMvDrV9XblC9fHgsWLBACSNLCBwHyfzGszV4VLS0DHCV3KtkypRWVX+WK5w+fgdvAXelcWE05Ye4qPHJ/oXlG+fPnxz///CMoYCyBct9kx8Lcyrlz50TC/sSJE6pAxI/rhOb1KosdS7SockWjCpiVH0CSypPnrmLM1CV4qOGHEqTZwkWKpcWNrfxRaBo+f8/Xr18X0Qdq1KsV4QRdlDmVTs3roEH1smC1pzTjEWCn/t6jrhg3fRmY3NdiDCWzcZJFFhkyZNByilmPMdmxMLeyZs0asWVW02Ag+3V+l6wY3qetqAiTFjEQ4I+DdBYzl25S1eMh8V6tWrVEriVpUtnzENZvCHMpc+fOFfhrIY7l+OI5xxbVX73aNZJORacH5v3eB+u2HxS9Lsy/aDGqtJJun3pH4a3lYrJjMYQWn7uVFvWroFvremLrLC3iIEDdcFLru166oTrprFmzYvjw4WjYsKHqsfIA/RAIKsBhsl5tkRh0V1Z8VSpdSJDHWqIYl37ohO2VuFO89+iZcCw7D57UfHMuxlhZyVylnV34UeaY5FgYiyVvUIcOHfD69WvFyZO6pWg+F/zVuw0ypk2hGSh5oG0gQBrxzbuPYuLcVfBVWYGRdI/NkuybsMQafdt4Ir/PIoiNnO0C1FfRYlR6LZQnO/p3bQaXLNanGaJljuF9zPVb9/HP7JU4e8kN375/Vx0O8yuUpGC+pXjx4qrHm+sAkxyLu7u72DLPmjVLdXxiu1yrIrq3bQDqrkiLWAiwQowElWOmLcHt+09UJ58mTRrRE0WZVjbbSTMvAlSAnDx5MubNmwc6GTXjQjFvjszo37kpCuTOpna4/LuRCLDghbv8CbNXCYZkLcZ8CyvEyC4fXgqURjsW7laOHDkiKsFu31YmU+N3gS/fyL7tkDWD7FvR8nLY4jGsECOFxeylm1WTwowXN2nSRKy84sSJY4twWMycKCXMqk72Q7DCU83o6NOlTo5ureqiRsUSMqytBpiJf//69RtOnL2CMdOX4vHTl6q/Hd6OzZPdunUTIbHw6G8x2rEEJe0Zj1XryHV2io1mdSqib8cmcvVp4ktmzaczbswt/YjJi3D3oXKdPmleWOXCVRd3L9LMgwB3J1wgUuvj2rVrmm5C6vsOzWqjcc3yMlmvCTHTD/L9/EV057MM+Y23ukorKypLlCghyF3z5ctn+gAMvILRjoVhMG6dGQZTKknk6oaKkEO7t0RelywGDk8ebmsIUGly9Zb9IimpJnhE/QnuWNjbIs08CDAExnA2Q2CMQqgZtelrVymFPh0aCZ16aWGHABUoV2zag4VrdsDfP0D1xqywJL3+1KlTETduXNXj9TzAaMfCnhVutdQSffYx7VC1XFGhtxLXKbaeY5fXskIE2Ndy3PUKRk1eBPcXyt34SZIkEVxI3BVL0x+BDx8+YOXKlQJfLSEwdtKXKpJHhLRTJE2k/4DkFVURIN3L3OWbsXHXEU3JfIbEunfvjt69e4dpSMwox8KXcPny5cKxqDVQUde6XeMaaNu4ugyDqb42EeMAJu8nzluNwyeVpRVYHUatlqVLl4bpjyIiPIXAwEAcOnRI5FVu3bqlOuXIkSIhZ9b06NepKYoXzKV6vDzAPAgwmc98y7gZy/HwyXPVmzAkRulvhsQKFiyoerxeBxjlWPgijho1Chs2bFAdR36XLBjZrx2yZ5INkapgRZAD2Py1avM+TJ6/RnXGjBPPnDlTaH5L0w+BZ8+eYdq0aZgxY4amKjBGGxrVLI8e7RogZgxJga/fkzD8Sh98PmHdjkOYMGclmNhXM3t7e0Gxz+dNuv2wMIMdC+OwBw4cENVg9+/fVxyjXYzoqFOlFMYN7GQR/DVhAai8hzoC3OXuP34OvUdMU+0qls2S6ngaegR3K6RrYSOdp6en6unsVyldNC9G9GmL5EkSqh4vDzA/Ag8eP8f0xeux69ApIRqmZunTpxe0W61btw4TqiSDHYuPj4+gcGFcljFaJUufOjl6tG2ImhXDr1FHDXD59/BB4IrbXcEfdumGssxt8uTJhSIpNSek6YMAucDIhkvnomYsvmEIbEDnZihWwEXtcPn3MEKAhS9HTl3E2OlL8eyll+pd2dvCpmMWXJFF3NxmsGPRWg3GBirGYpnoS5NCcj6Z+0Fa2/WZhJy9bBM27DysOPR48eIJZgdKFzPnIs00BNizsn79erF6fftWXYAtftw4orG5S6u6UrDLNOh1P5sVllRonblkAyisp2ZBshQsiDF307HBjuXkyZOiykCt5t3RISZqVSyJgd2aI7ajg9qc5d8jGAKv377H8g27MWvZJsUCEDZKNmvWDH///Tf479JMQ4C6SVSD3LJli2rhDR05KfBH92uPRAnCtlzVtFlGnLNJrT9r6SZs2XtM9XmS7qV06dIiZ5kli3lbPwxyLGQ7ZXli586dVXXMkyVOgPZNaqJVw6pm944R5zWynZm+9/mE9TsOYtLcNYr9LCTSq1mzptjCs3RSmvEIfP78WXTYc8WqppskQmBZ0mNAFxkCMx5x85/JkBj1W0ixr1a+z9EkTpxY5Na4Y2UTsrnMIMdCJuOxY8eKl1PN8ufKilH92kvpYTWgIujffT/7CdbWv2etwByVOwAAACAASURBVPsPH0NFgaussmXLiuqlzJkzR1C0TJ82CybOnz8vPihaxLtiOdqjduWSGNClOWI52Js+AHkFsyHg+cYbS9ftwtwVW1TvEcRowabJdOnMV6mr2bGwGuzw4cOiGuzOnTuKE4gRIzpqVyqJ8YM7Sx4h1UcdMQ8IDPyKw6cvYvSUxXjxSpkZW3bgm/6OBBXdDBkyRBMlvku2jBjSrSUK5ZUEk6ajb/4rXHG7hzHTluLSdWXeRo4kiOCVkSdzmWbHQm6wdevWiRWPmlZD2lTJ0L1NfdSpXMpc45bXtXIExAr6yk2MnLwYt+4/VpwNZYrZyMctvDTjEOBikNEGVnSqNTUHqbx2p26S1K03DvAwPkvIUuw5isnz1uCj72fFu/OZVqtWTchSJEpkHgYFzY7l5cuXIunDDk5SoIdmDF0UzZ9TVIOx3FiaRCA0BO4+fIopC9Zi31FXRZCYtG/Tpo3gPJJmOAKG6iYVyZcTf/VqjUzpUhl+M3lGuCDAxcLFa3cwbsYysJRfzTJlyoShQ4eKwhhzVIhpdiwXLlwQDKjHjh1THLODfUzUqFAcg7u1QJzYkqRO7QFH5L9rjQ1zsVKvXj2x2pYraMPfGEN0k9hh37h2BfRs21DqJhkOdbie8fHTZ6zfeQjjpi9VbZoMqrakjLE5ZCk0ORaueFieyFUj6+CVjPKkbRpVR4dmNc3iCcP1ycmb64qAn3+AKJMcPH6O6nVJob9kyRKQmFKadgSCdJPYZKrGCcaVa4HcWaVuknZ4Le7I67cf4O+Zy3HmorIKKBdrpUqVElEAc9AlaXIsDINRF4NhMDXLlS0jhvVqDXKESZMIKCFAIor9x86i519T4efvrwhWsWLFRGVY7ty5JagGIEB2DFZxDh48GMyTKhl3K83rVkLvDo3lotAAjC3p0HcfPmLd9oOYtnAduHBTshQpUgjWY/6jt2lyLCxTpEwsqfKVjN32VcoUxsS/esguXb2flI1e7+T5axg0bjaeeyjTUtChcNvOnYs07QgwaT9mzBgRRlSy/3STerRC3pyyrFs7wpZ1JNmPj5+5jNHTlsD9ubIsBZ951apVsWjRIt2T+KqOhY1Uu3btEl6NjKhKliRhPLRtUkM0RkqTCGhB4PKNu+JHcEWFMyxDhgxi1U0SPWnaEGCRDfnA2rZtC29vb8WThG5S2aIY0kPqJmlD13KPeuj+QtC8bN17XHWQJKfk74ppDj1N1bGwtHjZsmUYNmwY2LkbmkUCkDt7Jgzt2Qr5ZBhMz2dk09e688AdU+avEWzHiosWKfpl8HtgSNKeTBntmtREa8mUYTDOlnYCe8R2HT4tcpdf/JRDzEziN2nSRCi16pnEV3UsDx48EDdl4lSp/j169GgoX7wA/urdBty5SJMIaEHg2UtPzFu5VeizKJkko9SC5v8fw93K0aNHRaRBTeWVZ7FFYPygzkidQhZHGIa0ZR59695jTJy7CkdOX1IcIKssy5QpI7RaKFGhl6k6llOnTolu+8uXLyvek6XFDaqXRb9OTWAnhYD0ej42fx1BRrlxN2Yu2ag4V2dnZxEGY5MftbylKSPARP3atWuFvIVaQ3NcZybtK6NPh8YSVhtBgFx8G3YcwqT5a+CvksRPmzataCXp2LGjbrNXdSzMr7Ro0UL15UyTMim6ta6HelXL6DY4eSHbR+Ddex+s3rofU+avVdTw5ja9efPmIoEfVip41oz+48ePMXHiRMybN08x0sAEbt4cmTGsVysRypZmGwhQWfK46xWMmrJIlZySLNZ169bFwoULdfttKToWJu5Xr14tkn9qVjhvdowd2El226sBJf/+GwJaWY7pTBo3bizCsty9SFNGgLx+5IJSU3kNStoP7t4S8ZylLIEtvVdM4s9YvAHb9qkn8XPlyiUWbZUrV9YFAkXH8vr1a8yZM0foNygZVz2VShfCjDF9EN2MVMy6zFhexKIQ8Pnki827j2LCnFWKMsUODg6oX7++6KVKkCCBRc3B0gbDMBgLbtgUqUS/xHEzH8qGZibuI0dmCY40W0EgICAQ2w+cxOC/54AJfSVLmDChWIiwSEsPQT1Fx8LEPQWWmLhXMgd7O9SvVlbQ5EuTCBiCwCffL9i2/zj+mbUSHz/5hnoq8yq1atUSuiyy+14Z4Xv37onV5/Lly1UfhZC36Nse2TKlUT1WHmB9CFy7eV/wh527clNx8I6OjmjQoIFYuLFQxlRTdCyXLl0Syb9Dhw4p3icx+1cEjUstU8cjz49gCHz+4oddh05h/IzlYNdwaEbNbjKykoKCHcPSQkaAlZtsZOZu5erVq8ofE/uYqFetDIb3biM52Gz0hXrj/R4rN+0VKpNfv30LdZasDqtQoYJgWGHPmKkWqmPhC0rCScoQ37yp7O0ypEmBXu0boVq5oqaOR54fwRAglcveo65CAY8VYqFZkEARX3zqSUgLGQE/Pz9s27YNffv2BamYlIy/297tG6Gq/N3a7OvEPpY9R86IXctb7w+K83RxccG4ceNEN76pFqpjCQgIwJ49e8TKh41WSpYneybRv5Inh6wqMfWBRLTzGQc+eOI8xkxbAg+vt6FOn6R55cuXF9INeqyobBVnlhYvXbpUxMopJR6aMZ9SOG8OjOzbHhnTyh2grb4P37//wJmL1zFy8iLcf6zMnMI8S5cuXTBixAiT4QjVsfj6+mLTpk2CI4xJ/NBf0MgoXsAFo/q3R5oUSU0ekLxAxEKA3EZHz1zCqMmLFfnCWCBCNlY6lmzZpKphaG8Jy4wZJ2eZsZLFtIuByqULC6YMCntJs10E7j16Kkgpdx8+ozhJLt5q1qwpcnOmlvSH6ljev3+PFStWgFKmdDKhWQx23JcoKISBmGuRJhEwBIFv377j5LkrGDF5EZ4881A8tUiRIqJDOH/+/IbcIkIde+bMGdFtT+JYJXOKEwuNa5VH3w5NEC1a1AiFUUSb7AefT1iz7QD+mbVCder58uUTC5PSpUurHqt0QKiOxcvLC3PnzhXMqNR0CM2ksJdJ+Ef4k5nLo3bE8IkL8ODJc0U89HrpbRX0IN2kVq1aKfL6cf4/G5rro15V0z4gtoqlrc3r8KmL6DtqumKBDOecLFkykf5gjs4UZclQHcvDhw9FMxoplZWMVC4Nq5dDv85NpeKcrb2NYTSfC1dvYcTkhbh597HiHSlIREqX6tWrh9HIrOs2np6emDVrlsBIzQrmzoYxAzpI+WE1oGzk7zfvPsK/c1bhuKsyNRdJKZs2bSraTEwhpQzVsbDUeODAgWAHr5IljO+M1g2roXOLOiZ5OBt5fhY5DZYZUraUXe7kDQqNTDRypEiws4sOp9ix4OhojyiRI4fJfK7evIex05eBDkbJMmfOjL/++kuwsUoLjgD5/EiBfuDAAUV4okaNgurli2HS8B6IGiWKhDICIPD67Tss37gHs5dtUpQtZvVllSpVRFm/KdWXoToW9q6QlOzRo0eKsKdPkxy92jVE9fLFI8DjsZ4p0nm8//AR56/eEpT03A288/kIfz8FxxI5EuxiRAeVBNOnSYHiBV1QKHd2JE+a0KyLhptkYp2zSiTxlcwcZHnW80SVRxoYGIi9e/eK/Irab1boJjWugfZNpW6SrTx/tXn4fv6CHQdO4u9ZK8Cci5IVKFBA5FlKliypdtlQ/x6iYyENBCvCmjVrBr6wSpYnR2bRYJU7e0ajByFP1AcB7kZIQ3/m0g0cOH4OV9zugZ3tphgpetKmTIpSRfKgQJ5sSJcymaABiREjuimX/e1clkFOZdXKodOK1wyK//br10+3e9vKhXx8fASvH3cslCNWMpesGTC4ewtRbiwtYiDAqMWJs1cFKaVakYweksUhOha+mIsXLxYJHDUrXSSv2FLHjxtH7VD5dzMh8OnzF1y8eluQzXGH8srrrSJTsLHDiB4tKhj6LFrABY1rVUCurBl02ck8ee6BOcs2Y/0OZYYHcoSxzl6Nu87Y+VnzeS9evBBd05MmTVJkM2YFWJmieTG8d1skT5LQmqcsx24gAj/zLCsF67GSMRxGwldSebEj3xgL0bFQgnjKlCmitFNxAFGjombF4sKxmFJBYMzAI/o5PwBwe3vp2h2s3LxXvCwBKrtLPTFjNWChPNnRsEY55HPJLMJnxr4DLz1fY+Hq7ViybpfiEJlMbNeunfh4SvsdgevXr4umyJ07dypCE8vRHnWrlMaALs3AZygt4iDAPMuyDbsFvYualStXDgsWLDA6zxKiY3FzcxPdl1u2bFG8Pz8mzepUQt9OMpmq9qD0/vtzDy+RjNu06wi83/vofXnN17O3t0P2TGlRv2oZQQ1izMdKq9gXiSipyTJ//nzN44soB5IfrFu3bqpqkZQgZm6lVYOqRi8EIgqmtjbPb9+/Y+8RV/QZNV1V/MvU0v4QHcvp06dFEvDChQuK2KZKlhidW9YVjVbSwgYB/4BAXHW7h3krt6jKjobNiH7ehdLUubJlQKsG1UBtHuc4sTR/uLQ2cHFb3rBhQ6xatUrztcMSg/C6Fws1duzYIZwuKfOVLGfWDBjSvaV4Rnqaf0AA3nh/wAuP13jxygvPXnrhxp0HeOXl/Vtojt3dDJtny5QWKZIkQry4cZAudTIkShAXMaXyrJ6PJMRrkeWYPWN3HijTdKVPn17k69q0aWPUmII5FjZZsVyxR48eIG2+kvHlGNilOUoWzm3UzeVJhiHg9fY9tuw5ipWb9uCl5xvFssE/rxw9enRkyJAehQoVhJPT/1N4vHnzBufOncf9+w8UG2G1jtTR4WeIrG3j6iI5rCU89uWLHzbtPoJhExao3qZ27dpCcpdsx9J+IvD582dBw8H8k5qRfumfoV11ya8wHPv23QccOXURe4+cEQ2u3H2S+FCrRYsaVTiadKmSoWCe7ChbLB8yp09ldGxf630j6nG37z/B5HlrcPCkMjNDEG8Yy/u5GDDUgjkWqkYyTtunTx8w1xKaRYoE8SKM7tdeNlkZirqBx5P25MGTZ1i8dqdI0HPXomZ0JIkSJUKWLFlQuHAhlC9fFtzeBn2QyYK7d+8+DBkyDHfu3FG7nMF/T5wgHhrVKo9mdSoiQTxlxUfKqG4/cAJ9Rk5XvQ9r7CliJcW+/h8qshgzcc8SUSXjB6JqmSKYNro32MtijP34Afj5B+DuQ3ds2nUYuw6dVu3mNuQ+rELMmjE1GlQvi5KF8yJRfGeroJwh2SOLaN54v4PvZz/RN+b+3ANeb9/9tgDkrjtBPCdRaRnb0QGxHe3h7BQb5G7TsggzBMuQjn3x6mc+c+l69Xxmy5Ytha4PRfYMtWCOhasf5lZY0slO3tCML2apwnkwok87pEyWyND7yuM1IsAd5GW3e5i6YC3OXnJTrfaiQ8maNQuaN2+GGjWqC+2SP1f3X79+xcGDh9C3b39QFEqJskfjMEM8jLK3RfLlRKcWtZEvZ2bFHw6pvbsNnaw6FtbWz549WxJR/oI4c6KslNu8ebPi44odywGNa5bHkB6tjHqsZKK+dP2OSABfuXkPXm/eKVagGXWT/53E0CoXJwVyZRVOhgUixlYomTIOtXOpzMhF366Dp3Hy/DV4eL0RjuVr4Ff4h1JMQwfCCks7uxjCsaRMmhiF8mZHmWL5kCFtCsQwowovNY/WbjuAKfPXIPBr6FRd9vb2qFOnjiiU4QLVUAvmWD59+oT169eLrvu3b0OnMefKolzx/KKHJUmi+IbeVx6vAQE/P3+4XnLDnOWbceHabcUfsZ2dHfLmzYvu3buiZs0a4H+HZm5uNzFq1Ghs2qT8IdIwRNVDuErOlC6lCI2VL1EAcWI5huhgDp28gN4jpoFSxUpWrFgxsTrPkyeP6r0jwgHMr5w6dUrwO7HzXslSJE2Ijs1ro3ldw3XNGfLatPsoFqzaKnIpYWnxnOOgatmiaFG/suA4C2+2AGIeVOK/fNMenDx3Fdx1m2p0nJQwaFa3kvi2xnd2MnpnGdpY2Ne2nYqts1fC52PovzXKE1P4a8aMGUiXLp3BUwvmWNhoxeQoEzf899CMHdqVShfGsJ6tVEMdBo9KngA6FRLHTZi7SrWhiVKijRs3RL9+fcUORSkm+nNHuhUDBgyCh4cym7Cej4Flrux5ospojszBX9RjrpfRb/RMsCRSOhbtyLOBOUg36cmTJ4onZs+cFoO6NkfxgtpzogzxPHJ/gcXrdmD7/pOixD08jBGSZIkTomrZImhYszxSJU+MSOEwEDYhMwG+aO0O3Lj9UIQBQ6NIMmZ43M0wLJYsSQKULJgbzepVRpoUSYy5VIjnMIx+8MQ5jJm6FK9eh75x4MmFCxcWbSeFChUy+P7BHAvp8hnDHjp0qCJDKsMcVIxkhQljhNL0ReDx05eYuXQjNu8+GuqF2ciUMWMGdOjQHm3bttEUCyXdx4QJk7BgwUKTfxD8ESRLlhSpU6XE9Rtu8PFRrkji8YVyZ8OIvm2RJcPvKpB0LP3HzBThFelYtL9LlLTYuHEjBgwYoKibROyL5MuBUf3ag8qRWsz3ix/OXLguKhAvXb9r8vvCe3LRExTSYkjW0I8yz2c1KitRa1UqKRp2wyI38dH3M85fuYmNO4/g1IXr+Kiys9aCr9oxnBflDYrkzYFaFUuIcBnDmaZYkPDXiEkLVdnETeHmC+ZYGP4iozGrAZToXFj9U6tiSQzs2tzkyZoClK2ey1j2qCmLce3W/RCnyIRalSqVMXToEGTPnk1z/JkccB06dMLjx8qrW624Fi1aBKNGjQBlFqZOmYqLl64ofiwY1mhSuyJ6tm3wW1JWOhatiP9+HFkyVq5cKXSTlEqNmbMoX7wA/urF0LW6bhJ3JpSMnjxvLdjAqpfRMSRNmhR16tRGzpw5sGPHThHK8/ZWXlD8eX8HeztULFUY/To2Eat7cxnprR48fo4l63dizxFXVZ4tc42DIeQShXKhZf2qIt9kijO9ceeh0GY5df6a4nCTJ0/+H4W+ofMK5liYsGdylNTbSqsJes56VctgQOdmiBlTln4aCrza8W53H2HC7JU4fjY4/YKzs5OgXBg5cgQSJDAsv3Xo0OH/ORZlinq18QX9vWjRopg+fSpy5XIRzXmTJ03Gjh274BNKPwVDYnUql8bArr93fkvHohXx34/z9vYW1BvsumdFZ2jGDzGJYskRRvZqJWMc/sDxs5gyfy2eeXgZNzCVszJlyoghQwajSZPG4ByOHTsuQrQnTpzEq1evNO1kGDJieLVH2wYiN6F3cp/FCq6XbmDKwnW4dvO+pjGpgUWHYOgu7ddrUu2zTpVSaNOouuDsM8a0UijFjx8fnTp1Eppchlowx0J9e1YCUNdBydgAR74odt2HdzLN0Elbw/GM3W7YcQjTFq3H5y9+/w2ZjWRN61dHty4dkTKjC6JEM8ypswps3Li/sWLFSl1gKFaMjmUa8uT5GbdnX8z6desxceIkuD8NXq7OnoVmdSujR5v6v30ItDoWxn1J6V2wYEFdxm/tFyHelCEmUwZX16GZcOhVSmOgCpULK5r2HT2DifNWw8Mz9Bg8P+KsNmRFoZJDC9XROTigfv16mDDhH1E6zo8t83/Ugdq//wBWr16Da9euqz4e5l5yZ8uInu0aonjBXKrHaz2AJf6Ucfhn9gpB5qqXEbfUqVOhRIniePfuHU6ePIW3b70Nury9XQwUyptDSJXkz5XF4N2Lh9dbLF6zAwvXbFe8r6OjI1q3bi0S+IZaMMfCngZ6qDVr1ihei7XY3JZ1b1Pf0HvK4zUiQNqW9dsPii04ewdYEdOoRjlBncKQQnSHOIiVKC3sYidA5KjRNF2VO9K5c+dh/Ph/VJmr1S5IhuMGDepj7tw5v+V3GDu/cP48/h43DkeOnfgv4ctwDBOSDJ+yrPJXO33hOgaPnwP3F68Ub5s1a1bxEW3QoIHa8CLE31mAMXPmTCHMpGRaBflu3H4gqNX5PEIze/uYoicqU6ZM2LVrt9FFIPnz58O///6D0qVLBbuVh8crrFy5SvBVPXnirliGTt0gVhz+O7SryEmYakxwn7t8E7OWbsD5q8rVmMbcK27cuGjZsgVGjPgLX758EY50/fqNoKw0C6a07GgiR44kcmWUP6hcurBB6Qjvdz6CX3DKgrWKw2cOl9pHzLkbasEcy9WrV0W8ltoOSkaNDpYutjCidNHQQUbk4wO/fhVxXToWrjrZVPVrfDVSlKiI4egMx4SpEDNOItXVC/NmFG9jVdiNG25GQ8uVF7Xnx44dhbJly/53nR/fvyHgsw98vV/i1dOHOHn6HPYc5Q/GFwXzZBNOkcnXP425pHEzlokftJIlTpwY3bt3F1WLpsSZjZ64hZ3ISjBGGBi+VjIW2DStXRF9OjRGlCihd1KzEpFl3x8+hqzZkTRpErRq1RKNGjXE4cNHMHToX6oyyKGNi7nBUaNGinxLSMad0L1797Fu3XosXbpM0YFRCmBoz1agMqYpxt/ZsTOXxI6NuRVzGSUg2BrQq1dPsPeMuTL2I+3atUfIHzx//kLTrelIa1Yojq6t6glaHC32yfezYBIfPXWJ6uF169bFunXrwPJjQyyYYyE/WP/+/XH8+HHF65DfhwnYmhWNF4MxZKDyWGUEIkeJCjunhIiVKA2i28VGJAW6a66ITp48iT59+oMLCWMaJPmB79SpA/r27Q27aFHw1e8T/Hze4st7TwT6KQsJhTSTn3HfTVi/Q1mxlAzH1AniCj1WLNNXp9b+XmmVEGcIskW9KiJkpGTM6Q0YMytYKaroR8qUCf3790OrVi1EoQCjGoMGDVXVfwntfkzejx07WlVqmiG+a9euiRAuk/0hFRXlc8mCkX3aIUcWw3sufh0fS4h/7thCT2yzeTBDhgyIHTsWLl++AlbmGWrcDVSqVBFTp07+rU+Ec7t16xZWr14rFoC3b98Ruxoli+v8kwy4d/vG4E5GzQICv2Lb3uPoP3am2qGoWrWq2LEw32KIGe1YpHKkITCH0bGRIiFK1OiI7uAE+7hJEdMpISJHCTlExtXg2bPn8O+/E1V3p7+Onj8IfhC6dGyD8sXzI0akQHz188W3QH/8+BF6jF8NATI0r9qyD9MWrld0dGz8rFGjhqiv56ovopt2x+KElg2qoEcb5RAiRaDYkLth5+HfQjJpUiZDz67t0aZDZ8Ryigd2nO/btw+9elGx0vBCEK7SK1euKHZb6dOrOwMufu7cuSue+4oVq8Bwa5DFcnRA/RrlMaR7C0RT2I2pvSvMq+w+fFqw/3J+IVncuM5o1KiRKPHfvXs3hg8fadTCjNcm1dKUKZMFf9+fRmfq5fVa3IM5tMuXryrm0EoUyo1/hnQB2avVjLQ8rPjrMWwyGBFRstKlS2Pu3LliUWGIScdiCFrWdGykSIhm5wCH+CkQ0ykRosaIiUiRgvNDubs/FQSGa9euw8OHj0LNu5AskNvusiULo0+nFkjs7IAfP0zvNg6ClOWt2w+cxD8zV4QahuGxDH8VL15cJPBl9z1Esvuff/4RLQJKxmoiLY6FSoNkz567Yguu3roveK6ypE+FFvWroGLJQogWwx4OCVLAIV4ywWQ8bfp0zJ073+AEPvufunTpjL59+xhEKPr6tRfWrVmDOXPm4JXnazjax0TZ4vnRsVktTR9VJYzYPU/53r6jZ4T4EWcyu1atGhg7dozIKc6bNx8jRoxS/OAr3Y+Nh1OmTBIOJjSjg+GuZcqUqYIpI7Sm9aL5c+LvwZ2RKrm2ZkrKgPcbNQNv3imzKPwc4xTRLGmIScdiCFrWeCx3MdFiwC5WfDgmSIHojnGD5Sa4/SaR4aVLV3Dx4kWcP38BV65cEU6GZapkK65RvqjodiYpIFeIehtXTkdOX8ToKYvx3EO5byJVqlSCy476IxHd9HYsxFNQlvh+gecbb+FYGGqh9lJkMs/SuUeOjKgxHETRiLunD/6ZPAMbNmzUlHTm+WTObdOmNQYO7A+GNrXkyr4H+uOLzxt8efcKvh+84fXaE+/efQAZQNgkyYZtPYwKrMMnLsTt+7/vwpIkSYzWrVuhe/duYBiY1FfMPQwcONjgHhyOkznKsmXLCMeSLZt6Xoj9hRs3bsKkSZPFAvBX49zrVi0tQoFayUVJFTXs33mqTZIuLi4YN26cCIkZYtKxGIKWlR8bKVJkRIlhD7tYcRHDMS6ixYwlnA4/FD++f8f3b4HgDzjgy0f4f3wL/0/vRYgLIEG6+Y1NoWOmLhEEh0rGRGL9+vWFfDbFvyKy3b9/X+Sbli5dqgjDzyrOKuiuEgozGMtIUfDEwxtL1+3Azr2H4f3+Q6gOhmHUNGnSoEmTRujUqWOo5Ibfv38T7+FX/88I8H2PLz6vEeD7AT++hR62oTN8/+GTaCh2u/tQFLqQwDJ96hQGsSOTlZjhsBmLNwhpCuaWUidPgnatGqNr9x5wcEoA5jO5k3B1PYtBgwbj1KnTBsPGMG6PHt3Qu3cvEBc1E0Uxfp9x1vW0qOg85XoBn7/4C4fKXp6e7RoYxDJ/xe0uxkxbKkhFlYzs6MOHDxfhP0NMOhZD0LKpYyMhcpQoiEzHEun/HQt/vKbkSkyBiOXV81dtxYqNyhWJvAfDYPygkigvIptWZmM207E0leqR5jDSv7jdeYRdh07h2Jkr8PB8/V/8nnmx1KlTo2LF8mjXrq2QcvizmfFbYAD8P3nDz+eNcCZc0Hz/GgB+ULUY6eCXrN+FNVv2i74vliCnS50cHZvXEo3chhj1ZJ6+8MSjpz8rszKmTSkY3GPYxUR0B2c4xE8Oe6dEYBKcTZ3du/dUJOz9897ML9WtWwezZ8+Es3PokhJc7AX6fRQFMf4+b4WjDQzww/v3H3Dv8TMhopYgrpMo3WdxhpadX9BYtJSV81jmVth8y4IZQ0w6FkPQkseaFQHGuLlaZLWKv7+y5gx/kFS3Y89VRN61MHRJJvIjR44oPpvUKZKIklRS0Jvb+GF+9fod/L9Fhl2c+EiQ+hpJ1AAAIABJREFUJAVSpU6D6BRn+/FDOIvv374K5xH4+QP8Pr5FwGfuSLQ5kT/Hz/eGsgsDx83+rZmYx1FsbtygTkJITC+LFDmK2PE7JkyJQETHwUPHMHHSZFG5ptQsKrRYEsRHrVo1BWHsn6zB3HXRmQZ++SgcLMN+X/19NYcYDZmfdCyGoCWPtXoErt68J/pZzl+5pTgX/kjLlSuHadOmgWR5EdXIs9WzZ09VynxKF7CHhYzkYWqRIiFy5KgifATmaPjx/P5NOBexM2aJkonm+dpbcHnNW7E12JXYRNirfSNBmKu3RYocVRTIRI8VH+/9I2H3vkOYP38Bbt4M/u6yObhIkSIYMmSQSISzECDI6GS5W/vs/VLs1r4G+CmG/fSYh3QseqAor2E1CJDdmEJS81ZsURU1o0RA7969BVGeIWEAqwFDw0BJKtqxY0eQtVrJcmZJj8HdWwqGY1szqlmyi3zf0bPBppYlQ2r079wUZYvlN+u0o7JaLl4yRHWIiwcPn+Dw0RP46OsrGgvZ81KmTGnEc3bGt6/+wmnQuX4L9BO5zC/vvfDVn70qpjtZrZOUjkUrUvI4m0CAnc/7jrli3LRlQtZVyZhYZZ09KU0Yt4+IRi0W8jmRXVrJ8uXMIuQK6GBszc5fvYmRkxfh5t3g/TSsaBw7oGMwCiFzYRCUt4wa3V4wYjAnw10ZQ31sIP4a8Fk4lp87NjqSsHMmv85ZOhZzvQHyuhaLwM17jzFxziqw1l7NKJvauXNnQfHCpGhEswMHDqBdu3Z49iw44eevWLhky4ChPUynPLE0fJlf4XtCiYlnL3+XUucutmKpgpg2qrcQz5L2/whIxyLfhgiHAHct2/Ydx7AJ80PtgA4ChbkWUvezSdDQJi5bAPbEiROCO+36dWUm4MzpU6FPxyaoWNK2WKFZAcaCj/EzloPsDb8amycb1CiLEX3a2cKj1nUO0rHoCqe8mLUgcJN6NHNWgXT6akb69lq1aolEPpvXIpKR24/qkceOHVOcNnsxurSqh4Y1zF8VFpb4v//wEeu2H8Lk+WsQEPh7JSHpTSiF3aqBYc19YTn+8LqX5TqW1MnRo21D1KxYPLywkfe1YQR8Pvpiy56jmDRvDSgLq2bs5mZIiMzcpNuIKMY+FsoIbNmyRXHKiRPEQ5vG1QX1iS3ZCw8vLFi1Dcs27gk2rRyZ02FQtxYoVsDFlqasy1zC3LGQyoM/ThLMKVmKpInQqUUdNKtTUZeJyotIBH5FgIlNdgWz9Pjyjbuq4DCenj17dvGRrVOnToSpEnvw4IFoFKWKpJJp5QpTBdrCDrjz4IlYfBw8cf63kbGwo3gBF4zq117oGEn7HQHReT91CS6p/LZ067y/ffs2Ro8eLXhwlCxBPGe0algN3VrVlc9MImAWBMhXtWnXYUE9QXJENWO+hXkWfmiLFSumdrhN/N0cXGHWBAz1e/6auAAsOf7VYkSPhgolC2JYr9bgbk3a7wi4XryBof/Ow0N3Zd2XXLlyYfz48ahcubJBEAbrvKdw0MSJEwV7qJJRmrhJ7Yro25HCQcFZcw0ahTxYIhAKAvcfPxPyzHsOn9HEIssufBLmMZn/Z2ezLYIckR0Lqe23HziBAWNnB6Oud7CPiZoVSmBQ9xaIEyvihEa1vuNHT18SLM5vVdiNjZUCD+ZYKF1LvfuxY8cqjjF2LAfUr1ZWNB/JUj6tj1MeZygC/HgwgT92+lJQK0SLUQCMpHncucSLZ9ur1YjsWH5yy23DihDyK/Gc46BZ3UpCjFAufIP/avYecUW3oZNUIwFlypQRejBs8jTEgjkW0jMvXLhQMFqGpNQWdHGuCGpUKI7B3VqAetrSJALmQuDDR19s2n0Ek+euBskOtRgV79q2bYuhQ4fatNKkIY6Fmir80NqCsbeQObix00Jmw86cPjX6dWyC8iUL2MJ0dZ2DoQqS1GsydIEWzLFQe3nFihUigU/NgdCMOggU/hnaq7XQ6JAmETAnAhSVWrRmO1Zu3ovAr+r5FibzSdHep08fdOnSxWaT+e7u7kKFkVEGJXOO8z/NexG6Dl3z3pzPUM9r+wcE4uCJcyL/9srrbbBLlyqcB5OGdwdzwdJ+RyBcNO+p37xhwwZRG//mzZtQnwkFZfjwKC6TIlki+ewkAmZFgPoXl67dwb9zVuLCtdua70URJVaK1a5dW/A22Zq9evVKUNowwapkjCo0qF4O/Ts1RYwY6voflo7TB59PQj6ZFWF+/tQM+n+jEF2jmuUxrGcrS59GuIyPeRUu0KYuUC7QIpNFkyZNVLV+QppEsB0LaZ937NghVnrPnz8PdeJcEZKHZ3T/9kKvQJpEwNwIcAt/9PRFsUr9k74jtHvTmVDKmPmWggVtq+ucc+bib/58SuSOUNRep/BVncqlMbBrMzCMbe325LkH5izbjPU7DgWbCr9Hvds3QpWyRax9mmYZv4fXWyxas0NEAJSMuUry0E2fPt3gcQRzLN++fQP5h3r06AHWyCtZzqwZMKR7SxTOm93gG8sTJALGIECFv+37j4uV6rsPHzVdggp9FStWFNrdhiYhNd0gHA/y9vYWPSwUY1LSAqHEdPXyxTG4ews4xY4VjiPW59ZnL7vhrwnzce/R7xxp7F8plj8nRvZrr6sGiz6jtoyrKDnlX0fIPGWnTp2E5pGhFsyx8AInT54UjuXq1auK10ufOjl6tmsokvjSJAJhhQCp9Vdu3oM5y7eAJIRaLHbs2GjcuLH4kSRIkEDLKVZxDHOiK1euFDnRjx9Dd7Ts6yhfoiD+6m39fR3+AeSSO4HBf88NtkujVG/18sWERABbIqQFR8BN0CWtxHHXK4rwJE+eXEhS9O3b12AYQ3Qs7L4nW+z+/fsVL5gkUXy0a1wD7ZrUMPjG8gSJgCkIsNR04ertWL11vypRZdB9qN9CUSySNtoKEzJzohs3bhQ50devX4cKqVjJF8iJUX3bI62OaoqmPENjz6VsMPV6+Oz/NDIMtKhXBd1a17OJIgVjMQrtPDJauF52w4hJC3Hv4VPFy1NAjzvhpk2bGjyMEB3L/fv3RTJw2bJlihdkL0vjWhVEOEyaRCAsEWAynxrrUxauBZu9tBqT+SNHjkTdunVtolIsICAA1GThypIVYkqWK1tGkdDOnyurVrgs7jh+GC9eu41RUxfjxu2HwcaXNWMaDOjcDKWL5rW4sVvCgNgXdvj0RYyeshgvXoW+EOFYmZOcPHmyYA831EJ0LB4eHqLShAlPJWNlWM2KJTBlRE9D7yuPlwiYjEDQR4bNk9duPdCkDW5nZ4dq1aphwoQJohzZ2o0YHD9+XISub9y4oTgd7lS6t6mPOpVLWe20/f0DsP/4OdEwS0niX40FRWWK5cXEYd3BBklpwRGgzMCuQ6cxfuZyvPtDZuDXo4Okv+kHjMlLhuhYGKtlQpCrIDWrVKoQZo7ri+jRrL+EUW2u8u+WhwC1Ww6fvIC/Z63QXClGcbBu3bqJ5klbkDRmLpQ5lr179yo+IH5sW9SrLDTgrdVYZrx+5yFMmrca/v6/0+SzKKFJnYoY0KUZIlnrBM087g8ff5ZpT5xL/AJCvRsXYDVr1hQ7lmTJkhk8qhAdCzvu16xZg1at1OvAueWcPLyHXCEYDL08QS8E2PC1ff8J8WPRWilWoEABwYlXokQJvYYRbtd5/PixmMvcuXMVx8DSaxbaTB7eHcy5WKO5v3iFucs3Y+22g8GGTzGzvh2bCPJJaSEjwF3eknU7MX/lVkVRZJYas4eFnHtOTk4GwxmiY+FVNm/eLKpolGhdeFzR/Dnx95DOSJUsicE3lydIBPRC4I33e6zZegBzV2wBt/tqxsqwDh064K+//gKFwqzZWBm2aNEi9OvXT3UaJQrlxoRh3ZAkoXVyqDG/Qn37G3d+z69EEcUJLhjRt50sM1Z4C+4+fIqpC9Zi71FX5d1tvHho3769YLpnub6hFqpj2b17N1q2bAlyhylZPpcsGNmnLXJkSW/oveXxEgHdECB31P1HTzFjyQYRQ2buQclM3errNnAdLsS5ciHYrFkzxV4W3sqFvWc9WormZmuzb9++Y8+RM+g7ajpI6fKrscy4atmiYm5xnWJb29TCbLznr9zE8EkLcfv+E8V7pk6dGv379xd0SMZYqI7l0KFDYkXHbbaSpU2ZDN3a1EfdKtabEDQGOHmO5SHASrGL129j/MwVuKJBHIxaE2TxJs2+tdvRo0fFR+DOnTuKU0meJKGQ621Zv4rVTdnr7TssW78Ls5dtDjZ2OhPKePTu0AhRpYxHiM/2+/cf2HfUFb1HTg9Gg/PnCXny5BHFWxUqVDDqPQnVsbi6uqJ37944d+6c4oWdYjuiYY3y6NupCdiEJU0iEJ4IUByM+ZZ/Z68AWZGVLE6cOELOmCSO1m7Xrl0TPQe7du1SnvP/5C76dWmKmFYWAuQqe+K81aJY408TzdptG6KGlEoP9fl7v/fBys37MGX+GtXXvVy5cliwYIHRlZOhOhbScf/777+CQl/JJMux6jOSB4QhAkLS+MYdjJ2+THXXwoow9rOwUMWYOHIYTkv1Vi9evBCcTnSSSmHAGNGji+T2X2QlTxBX9bqWcgBX22cuXhf5FYq//WmklRo7oBPSp0luKUO2uHHce/QUU5hfOaKcX+FvgXpGS5cuNVrLJlTH8u7dO9EgyZLML1++hAoSf5wFc2fDiL5tkTWD9fcFWNzbIAdkMAKv377Hso27MWvJRtVza9WqJRwLlSet2bRSu/D3WiBXVpHkzpbRen6vAYGBOHTyAkZPXQIPz99Z1ykDUK1sUUwZ2QvsrZMWHAHRcX/xBkZMXgQ6GCVLmjSpYKggm4OxFqpj8fPz+4/lmKshJZNsosbCL88zBwLe77jl3ytWZ2pmK46FHfgMgzF8/fSp8ocjTcqk6Na6PupVLa0Gj8X8/Wdj3ymMn7E8WEm5U5xYaFr7Z/+KtJARYL/XvmOuGDttGV6/facIU+7cuQXzSqVKlYyGM1THQg935swZQZ9//vx5xRskjO+M1g2roUvLukYPRJ4oETAVATZ8PXB/LhrANuw4rFp2zF6Ohg0bYvXq1TbRKBn0e1XLi5I2v0H1shjRp63VzPs9GyO3H8Lk+auDVYSlSJoInVrURrM6hn8IWTtIPZfnHq+F3g/DbZEjRxJaUyzNtpUKM/Z3rdt+UJQa/1lR9+vvjh335cuXx4wZM4zquA+6VqiOhQeQM4yVAYy1KRmT9rUrl8K/Q7ua+m2Q50sEDEKAGi0vX73Gxet3BFvrxWu3BNXHt+/fVa/j7OwsKh/ZBGYLxgpOUtVQo1zNShbOgwnDuiJxAuvoZ3n+0ks09a3YHJxdIHvmdBjUtTmKF8ylNu3f/s535/rtB1i1eR9cL90AQ6iUDaFRGI3UN2RvtwWW5IfuLzBzyQZs3XtcESMHBwfUq1dPNNyawgKu6FjYw8KXlNUmala6SF5MHiE78NVwkn83DgG2pbBZl5Ve3u8/4NHTlzhx9gpOnrsqVptqfSsh3TV9+vQYNGgQ2rZta9ygLOws5kJJoc+y46APZGhDzJIhNfp1aopyxfNb2CxCHs5NQfW+CsdcLwc7IEnC+KhZqQTKF88PRk+cnWLD0T5miLsxkjC+efcBDx4/Ez0xOw6cBCsJQ7LsmdJiYNfmYudi7Xb6wnUM+WcunjzzUJwKNVg6duwohONMKWhRdCx8OSlT3Lx5c9UXNXvm/z2Egtb/EKz9JbKV8Qd+/YqXnm9w1e0errjdw52H7qAWC8nzfD764uv/VpfGzJdhMCpLTp06FYwp24odPnxYfBhY1alkCeL9P728NdC7nLt8E39NnA92jodkLEpghaqzUyzQ0eTLmRlli+dHymSJBX0NczRMWnMxcvr8Nbx67Y0vfr9LGv95Xfb8dGxeW/CrWbNxnpv3HBPCaOz1UrKsWbMKp9KgQQOTpqzoWHhlNkryRX306JHijRLGc0bLBlVFnoUxSmkSgZAQ4M4iIODnzoMvPP+bVT0U7OL/5/n6Le4+dIfb3cfgKpUVQFrCWoaizZUZdyrcjTs6Ohp6usUef+vWLYwaNUosCJWMeRbyhlFRMk4sy5//0TOX0G/0DLzx/hBm2GdOlxK9OzRGpdKFw+ye5riR+/P/8attD86v9uf92BDJ/pVUqVKZNBRVx3L9+nXBp7Rjxw6VF9UONcoXxyAbkT41CVV5cjAESMfBbfjOQ6dw9pIbvN544/OXXxzLt2+g7HCQszEnhFzB8gc0a9YspEuXzpy3CvNrU+xr/vz5guNJieeP3eklC+fGyL7txKre0o3vzLAJ80PsYTHH2EV/XqlCgiLGWvJQIS/kIPRrRk9dLPJJSkbiyTZt2ohdvKms36qOxcvLC3PmzBHUF0pxW646ixfIJV5UljNKkwgEIcAwxJFTFzFt0fow+zCEhj4ZfosUKSI+vCVLlrS5h6RVUZITNzbpHR6geXi9FXQui9ft1KwYasw4o0WLisQJ4qJUkXxo3bCq1RNasgLs4MnzGMv+Hy9l3sdMmTKJHTw550w1VcfCF5XbajbLvHnze2PSnzcnbXW/jk1QXtJWm/pcbOZ8NrYxrv33zBV48OR5uM6LychixYoJp1K4cGGju4rDdRIqN+fij+FrCn/du3dP8WiW0javVxl9OjS25CmJsTE38PT5K6zZdgCbdh/F23f6hsTYWJklfWo0qV1BsCQnThjPJjSmWKa9YcchTJq/RlF/hTsULrTI3pAzZ06T3wdVx8IX9ciRI6IT8/bt24o3JG/YT6Gd5lJox+RHYxsX8HzjjWXrd4tSUXPkSrSgxNBX4sSJhb4ExeuMES7Sch9LOUZr+Jrj/Sl70QWprCAcxvEyJ8dc3LWb93H41AWcuXgDLz1f/xdWNeQZRI4UCcw1kQamevniqF25pM30rQThcOv+Y0yauxqHT11UhIbME7Vr1xaUQEmSmC6BoupYOBomBKkTvnGjMkXGT2nQfJg4rJsU/jLkDbfhY91YJjp7JY6fvRIus7S3t0epUqWEVkmhQoWsnrpFC4iMLFD0a/jw4aqHJ0ucAO2a1BRhH1Pj6qo30/kAFnyQWPGZhyfuP3omelFYPaYW8uEwuFtjUr5etTLCqfK/ba3oiFWVuw+dwaDxs1Ur4NjTxfwKUx6UlDDVNDkW8hAtXrxY/DjV+gWyZkyDAZ2bgcqS0iQCJIQcPWUJrt5UDsvoiRRDXgkTJkS+fPlEqTw17q1dzMsQfPgb3blzJ1q3bg1v79914f+8DnVMqpUrisHdbUPHhB3mF67eFk7mofvz3+SL7eyiI02KpMiVPaPgSSMjsrU5U0Peg0fuLzBjyUZs3XtM9bSMGTMKXsgWLVqoHqvlAE2OhS/q/v37BcW4Gm9Y/Lj/Xx/PhL60iI3AjdsPhB49G7TMaSwZZg1+wYIFRXKevSnJkycHdyy2/PEIDVOGrceMGYO1a5X50ogNxfqG9WyNXNkymPMRyWuHIQLs8WJuc/SUxXis0hTJd6BKlSpi85AoUSJdRqnJsfBObm5uYmu9detWxRtzBVS9XDEM7tHSJqgQdEE5Al+EDY6L12zHkvW7QOpzU435EsaD48WLJ3YlmTNnFmR5ZcqU0SU2bOr4LOV8rWzHHG+i+HHRulE1dG5Rx1KGL8dhIgJsIN68+ygmzl0FXxWpbi7ASF5KXki9TLNjYX086V24ClKqj+cPv1j+nBjZr73Vl+rpBXJEvs5PVtrTGD9zueiYN9S4miJ/ER0IK7kKFCgAbtvZ4Ejnwtp7a+gcN3Teph7Poht24fODwRypkjG3UKZoPvwztCsSxHUy9dbyfAtA4OGT50Kmm6J3Sird/O0wBzllyhS4uLjoNnLNjoVlx5s2bRI6yHQySmaNtNy6ISov9BsCfn7+2HvUFeNmkK77fajoBDkQVmyxgitNmjTiRadEavbs2cHkYkQMaZnyOj158kSQCbIPTc2Yb+jRtoHoxpc4q6Fl2X9nZODo6YsYOH6OKkV+7NixRbUkiVipqKqXaXYsrCMPKjtWWwGxJrxKmSKC7ZihMWmWgwBXL+xuf/bSE3cfuePJs1f4+MlXFGVEjx5NhEUypk0hEpvMl5n6kdHqWJhwZziLbNrMlUSPHt3ke1sO6uEzEu5aGLpmbpShMSWL7eiAulVLo3/npqIEV5r1IvDq9VssWbsT81dtU50EmScGDhwo3hFTf+u/3kyzY+FJd+7cEaEwKu6pWeb0ZE9tgvIlCqgdKv9uZgQo8uPh9QbXbz3A/uPn4HrhBt598IFSxiNK5MhwiuOI1CmSIm2qZEibIilSpUiMJAnjwTlObFBcKZajPUgNomSGOBYmEKdNm4bUqVObGZGIc3mtPS0stCma3wXDe7dBhjQpIg5ANjZT7lbOXXHDmGlLcPPuY8XZ0ZFQe4Wl6WnTptUVCYMcy+fPn7FixQp07dpVlSWTzZL1q5dF345NENMuhq6DlhfThoDvZz/BE7R5zxFcuHZHbItJG26s8UWk9g5JC52dYyNZoviCFiS/SxaQYpx05X+adCzGoq3PeZS+WLRokehDoyqskqVI+pPNt3ld62bz1Qc567wKJQC27T+Of2evFAzgSsY8ZadOnQQThZ67Fd7TIMfCE1xdXUX1wNmzZxUHzXBYiYK5MLx3W8kdFsbv6Jcvfj8FjLbsx/5jZxUV4/QaWuxYDsLBUN8jV7aMghKDYkmBAYGaciwMhckdi15P4/+vQ8ni3bt3i98scy5KxkQunx9D2LainKg/opZ9xcdPX2Lm0o2iIkzJ6Ejy588vhOHMwZlnsGPx9PQUyUDGwpWqwzip1CmSoGurekIGVVrYIECdifU7DgpVPGqXhLXx48QQWdJE8ZElQyrkzZkFb70/YPnGPYr8TtKxmO9JsVWAVPosvlGzZEkSoH3TWmhZvwpIeSLNehBgp/3eI65C0ItM4UrG/q46deoIChe9eld+vZ/BjoXbaVLo9+3bF8+fK5MKMv5euUxhsQKSCUHzv6CkoucHfO7yLeHGy2XsLKVjMRY59fOoLMlGSSpL+vsri1vFiB5d5EWH9mwlFgd6G+UTnnt44eCJ87h8465QfKxQsiDy5siEGDGi6327MLsei19I+Hj2sptg8mbImWSWZCCJ56xftZXShO48cMfUheuw76ir6rxZfUn+R37HzVGub7Bj4YivXbsm6JV37dqlOoFM/xPLqWzlYjmqEw3nA1jpxbDX+JkrhFiWtZl0LOZ9YpcuXRLVP+xtUbM0KZOgCyMN1fSPNNy+/wRT5q/FkdMXhQIod0XkK2tRvwraNKoOhtCt0V55vcXKTXuxbOPu/6SOHR1iolq5YhjUtXmI+Uc95/kzl3n2f2X96pEKhr9mz56NbNmy6TmM/65llGP59OmTSOKTKVYtHBaLZYxVSmNA12ZwkKXHZnmIvOj9x88wfdF67Dx4ymz3MOeFWV5MTi+KDKVMmdKct4qQ1zYkiS8o1AvlxvhBncHQmF726fMXbNx5GKOmLA7GOZgoQVw0qF4GTetUEsJaeieT9ZrDn9dh+OmR+0us2rIXa7YeEEqov1rKZInQqXkdQcdvzjk9evoSs5ZsxJa9x1T5HNlYTFXgcePGmQsWw5P3QSNh8p7bqDNnzigOjtusIvlzYkTvNsiYVn4wzPEk2WO0/9g59B87S/SkWKOxu75+/foimZgggX4fM2vEwhxj/vr163+d+GryF7x/gnjOQuu9c4va4G5SD3vx6jUWrNqGZRt2h3g5Vo/mzJIBrRtVRYUSBSxeL4dVV8xpzF2xBU9feoYohOgcJxaa1K6IPh0bq5bmG4ux7+cv2LrvOMZOW6rKYiyYUYoVE7kVJu/NZUbtWDgYKkuS4oU0y2q7liQJ46NdkxriH2n6I6D2g9X/jvpfkR3AVK5jUQj/XZr+CLx69UqEP4ixkhos78z8KPtamGthOFsPI/Pw6i37MGnemlBX1aSXyZYxLXq2a4gyRfNarHP54PMJW/ceF7QpSqJjrI5s27gG2jepYZYdCxeV56/exviZy4RGjZqRwYIMxuxHJB2Sucxox8IkIHMs5CJ69uyZyq4lEkoVzoNxgzqbJSFoLnCs5bq37j3GhLmrcPT0Jc1D5srFyclJcHCxOYq08tTx4GrW3d1dNcmr+UYaDySxZFCVCildpOmPABPMjDCw9Pj8+fOqN2AJecPq5TCwa3NQstdU4/0vXr+NcdOX4Ypb6DIKdC6kt2fOpX61MhaV1GcD4kP3F1i+cTd2HTwFOsvQjE2npQrlxqh+HZAimT6swX/e6433e1EBOmf5Zk1tBXnz5hX0LeXKlTP1cSqeb7Rj4VVZxsjGq82bN6sOkrFGNl81rV3RLJ5bdQA2fMCdB0+E9OjB4+ofC65YmLhr2LCh6LplvPVX44+fOTT2PNy9e1fI296/f1/8N+P0dD7v3r0TjkdNm8cQyJljqVq1qsixpEqVypBT5bEGIMBnuGTJEowYMQKsFlMzsi50a10ftSqVANkYTDV//wAcc72MiXNXi7ygksVzio2q5YqhRf3KggEiWjgm9sXvwveLkH9YsHqbqGhTev+jR4uKwvlyoF+npsiZJb2psIV4PmW/+ZsfOWWRptYCcoFRo4dhsCgqjBmmDtgkx8KPy7p160T3plpXr60JCpkKvJ7ne772xpJ1OzFvpbKkAe/JlcqCBQsEyaMhxnCnj4+PcCweHh64efMmTp48idOnT6uWnWu5D1XratWqhcmTJyNp0qRaTpHHGIEAQ2B8biSTvXhRWa6Wl+dOpXThPBjWqzVSJTddspbXpHM5ffE6pi1aL2iGlD7QrBJj2XOFEgXRsEY5pP+/9q4CTKvi/R5/Kt27S0hIw9K1ICBd0khICSggLQoijSwd0iXS3Z3SEksuuCAsHbt0L62A+n/O4Ocfcfe783W98zw8It/ce2fOzL3vvHXejGmdnl/DKpXb9xzGio07FE1K1MOk6fkIAAAgAElEQVSYtRQTZsUL5VG8azmyZnRIZUpqTmHHz2DopLk4cOS44U6gIClZsqQiJaXW4uhmk2Dh4Bh6zMpjzO4115hrlTswM7q1a6Liu6XZDwF+LEhN/03/sXjx4t9RKW8+heGFTJaj2ckeUSqPHj1SZpXVq1crVgaaRXkqprPYkkbNqUWLFkoDpllMmuMQICHl7NmzVfix0YGQoyBVT4OaFfB1y/qIY6dcE+aznLkQqRz5DJM3Z1IyIUF+OkarkSoqb47MIHGmoxrzUJhsvP/wr1iyZisOHz9j6JeiCY9CkOWOSYtDEldHNZrA6K+aNHsFyAVo1JgEyUiwHj162KX0sNHzbBYsNIvMnDlTFQEjtb65Fou0HWWLon/X1kic0HGbwmjS3vg7VfQeQ39AhEG1OKrDdJIz1NCeNNl0IlLIMGmWJjSein/++WdVC4S0IuYPHW+pSBWawZxxmvLG9bd0TlwXHjCWLFmidamJRYMfTXtm5DOpcJWGE9w0SB6GEiWIpzjqSPHP/DhSB9mr/fHnn2BJ38Wrt2LTzv24fuuuFr+eKeigY4v6KinSkWY7hjRv23MIfb6fAlorjBr9qSaySUstFUb3jul3mwWLpWGMad9LgVaf1lK+FildbO2y/fe6k+cuYeTkBSqj2egj/sEHH2DYsGEoUaKE/QYQzZ24N1jKmkl5P/30k9Jur127pnw4pkYTGIVK9+7dUa6c/RPyHDpBD745CWXpG6XWQtOmUaNJrFSR/OjZsRkypU9j1N2i3xm2u35bCCbOXI4rN25p++7o88mSMR3q1yiHwvlywN8vCZIkSmiRVkVtn/k1UQ8eIeLKDWzdHYqN2/fi1l3jJMN/9nDsWMibM4sKNqhQIsih/os///oLx8LPYsTk+dh94KghzhTELEPBhPYGDRoY9rdXB5sFCwfCKCI6hCZMmGA4Ljq1yn5YCH2+bo40qZIb9pcOegjcu/8Q81duwtjpSwzDv5kzQq1l7NixKhrMGY0+GhaIO3fuHA4dOqQ0GYYVsyoka9TTr+IIaglnzM1Tn8GADPq0dN5bzpGmJ2oszCS3N/0K/S4Mm500exn2hv5qEaQUMPHjx1XEmcy/SZ8mFQrkzopCeQOVaepNk++z358rreTAkRMIO3EGDNen3yTqwWP8poJS9B//KrGzHBrVqoRUKRyf2Hnv/gMsXLUZ42cswzMDeh61Zn8X8ho8eLAqluesZhfBQjPIxo0b8cUXX2idflKl8EeLhtVVfLc91WpngeaOz2GEyLbdoaoOA18Uo5Y7d25Fl12zZk27+FqMnie/uycC9I/RkU/TpU6UH+lX+N4yedIeIchvokLi1BUbfsbC1ZtVMTr6YtyxxYkTGwVyZVXfsXIfBjnlHaIvhfWUBo2dqWUCo8OeVgke+p1tYraLYOHC07Y+btw4ZSc3ctzyBFEwT3YVaZI/Z1Z33DceOSY6Q0nrQke+UTNlutMkljy5aI5GeHnr7zRLLl26VJkimfRs1KgdFMidDd+2+xRF8juGZ4qHJJqlNmzbi0Wrt+LaTeODktG47fU7yXQ/KJBLaSnEIcDP9iqrOmMjr9r+w8cxdMIc/HrqvM4lCAwMVIFVLD1sj0AdrYf+3clugoWmjk2bNqFLly7KeWvUmHxVt2oZdGEpVIkCMoJL63duPsa1kzabIZJGjYmRXK9WrVo51C5sNA753bUIXLx4UYWhMgzdKCOfI2VWfskP8qNv5+YqBNlRHy1apMjYvXHbPqzZvAunL0T+Q/DoTMQ4X/9kiVEoXw40qFEexYPyONVsS02SpruJs1dg1caftZjLTSYwBukkS5bMmXCpZ9lNsPBmPPGwVgtNLEZqNTdj7sBM6NK6MUoVze/0iXvrA0lJPnXeasxZtgF09JlrXIM8efKoZDnmkDjqA+GtWHvLvFRGfGioOt1u2bJFa1o8uVctV0xpLsn9HGu7Z84GfSCshkozGRMsyebtjJY6VXJ1AK5arjiY5O2Kargs3sUcteUbdmhFqBGX16MsXfFe21WwcEJ0zHbt2hU7d+40FC5MfipfojAGdm2tVEpptiPw+/PnKjJs4NiZuH7TmD6fBIOMxiLNQ968kl9k+wp45h0sjRLjLEmwWK9aOXRs+QkSxo/nlIk/f/ESv6rqqD8p09Cdew9A05m9GgNIEsSLq6resprmx1VKI60Lg4xu3rmHect+wtSFq/HsmbEwpRDJnDmzivZjXpirmt0FC5Ov5s2bp8LboqKiDOfFqIpm9aqiVeOaDnEGGg7ACztQbZ4wc5k64eg0JiTWqFFDhSALnYoOYt7Zh35SRgoyUszI4mBCgIW6mAz4RaOaiBvXORGGfDajyPjRjbx6U/kcWGDr15PnlQlYd+ymOVALYSRZnhyZld8kV7aMeC9lgBKcrjjtm8ZFcstFqzerJEjSyeg0EksyrJhEo2/SNelcb68+dhcsXNQjR44otZo+F6NG+yUz8enIz5IhrVF3+V0DAUbp7ToQhj7Df1Qvnk5jsiT5w2jGdESpUp0xSB/XI2Di/1u1apWWv4UjJp9Yu2Z18PFHpVxaqOv35y9UJBmFDLUZJg9GZw5mwWWa8rJmSocPCuRE3hxZVJVHVwqRN1f+0ZOnWLt5t+IAZGlvnfbOO++gTJkyqvREvnz5dC5xWB+7CxaOlJnWK1euRIcOHRS3lFHjojapW1lRRrjT4hqN251/vx/1EIvXbsW46UvBeg06jcKFvhZqm1SnndHIP7Zr1y5Vj53Jk4y1Z3Ywn0/mZUa2uPLk5QwM3OkZfHc3b96szNk6dVs4dmV+yZAG7T+rgxoV7UNWaSsmPOBSqESnvVCw0OTlrt8aCshtuw9i4LhZuHpdLyKO8ylQoICiw69UyfVEvw4RLNwU5IyiWs0QZKN6LeyfL2dW9Or4GYLyBbrtgtu62Z15PV8o0umP/HGBqsGtm/PFhEnGvlO4MEPfUQmUjD46deqUirGn6TSmEHWa6bJkyaISKQsXLoysWbOqKBdS/lMQxosXT/aLnTcWQ5BJLssQZPK+6TSyaBTMnV0RLxZ2UBiyzjg8vQ99SLsPhGHYxDk4fT5SezqsYc+DPKv6ks3C1c1hgoUfiq1bt6pwVjLhGjWyH5NHrFv7pqDdVprtCDD8+OCRExg6cS6OhhsXATI9kYlVadOmRfPmzdVmdUTGbmRkpDp4MOvbiEvMNC6eMCnoGEpJweLv749s2bKpMgAUhtR03PUUavtqOvcOZEmYNm2astWTA06nMRiHOR5d232qzEvSLEeAxbqGTJyjGIsZDafTmIdGRz0JJh1ZvEtnLP+8q39Z6umy4O4kqJw+fbo6/ZJi36jRJNawZgW0/7wuKGik2Y4AwzJJpjdswlxcu2lslnz9idQWGDHGDcvMXXtpL/QBkQ2bTA03b+r5gIyQ4NhoPmNZgNKlSyNXrlxgwTAmgoqwMUIv+t9Jv0ONkiSzusKf7MelixVEl9YNkTlDWsFeE3oSSzIIYeKsZYZ8f6/fklp7w4YNFaGoOyU6O0xjMU2ezkAyH9PnotMYjUEyt2b1KoNsyNJsR4BlVJeu24aRPy7E02e/WXRDai/8QFevXl3RbpMKxtYiQffu3cOPP/6Inj17WjQW3c4UMnzJqM2ULVtWjZ2+GlvHrft8b+nHMycLvTFacM6cOdrO/Fix3kWewExo2bAmKpQq7LBa796CMw9/u/b/grHTF+PUuUhtnE3RnExupYXBnZrDBQvttYsXL1Zx1Tr2WnKHMXGyc+tGqvaCnDbts13IwTRv+UZMmb/a6uSyBAkSqIRKmp340U6fPj3SpEmj/lhSQ4VsuvS9MXfGGY1aS1BQkDrZcezp0qUT34wm8PSFkU+MVocdO3Zoh/LyvWVCYbNPqqJu1bJSJiMGvFlXZena7aoqpQ5bhuk2PDx99NFH6h1ikIu7NYcLFp56SJfO7O41a9ZozZ8ny6C8gcpWS04xabYjoGgh/s7gXbp2m/YHwtyTWU6YrMQff/wxOnXqpH1qos2e5XHpaHRmYzIoNRmGYjL6jZqMhFYbrwD9pXv37lWWByY+W9JYnIthyIwYI/OwtFcImN7HaQtWY/VPu/DEAksChTaDWaipMMDGHVnBHS5YCCKjwtatW4cvv/xS1efQaWQPrVCyMLq3b4o0qQJ0LpE+GghcvPyKHoKb2V60GNRWKFxoj0+VSq98LYuAtWvXTjukVWNqFnXhy8hImmrVqikhw8qaFDoUPtL+iwArTbKmDiPFdLgAX78D/aUVSxVB51YNkC51Sp+3QlALPHPhMpRQ2bQLL16ar/r6OpY8dBcqVEj5VBhW7K7NKYKFk6cZjE7AgQMHgtn5Os1EVPlt20/Fma8DmEYfnpRoFluydptSv1lkyR6NAqV9+/Yq/0Hn42zaD0zI1I06ssc437wHT38MWaaNmqc/JomyNjj/Tdq/EWCF2BUrVijhwpwjS1rsWO8if65saNPkY1Vh0Vfb8+cvsO/wrxg9bRGOhZ+zuCwAQ+/pVmjatKnWe+YqnJ0mWDjB8+fPK/WNZhCd3BZe84rypQpaNqxh9+JCrgLdHZ7Lqnlbdx1U1C/nLl2x2TRGraV27dpKa6GzX6fR1zJr1iz88MMPSpNltJirG817+fPnV4zPLOdKU584/f9/VRjpybyj4OBgMAjD0ka/y+f1q6NO1TI+5XfhgY4ULWs271YWA52Swq9jq3xW6dLhq6++Un/c0fz1r/E6Mtz4zU2nkvbCw5XWwlrbOh8SOvOzZX4fHZt/girlilm6j6W/GQRevHiJ0+cjMHvpBqWSM+PX2kYtpXLlyhgzZozKJ9FtNLHQB0fhwiAP/r87NCaZZcqUSZnJPvvsM/V3CSR55RvggYAs5qQO0T0gmtb0Vc36+ChfMghtm9b2CRonFV13IRKTZi3H5l0H8FSDTPLNd4A5W8wrYyQlQ4zdvTlVYyEY3Ii0rzM34vDhw9r4UI3u1bGZKjcqL7g2bFodTSepmYvX4fK1W1oC/80bM0qFzvBRo0ZpO/FfvwejB8ktR40nLCzMbQQMT4Yk5mREGf9QwFgSAae1AB7YiflH1DZ5kLhx44bFM2AyZb6cWdC2WR0UK5jba03djx4/xfaQUEyesxLhZy9ajBP3HzUV5nxRU2GEoyc0pwsWgsJTKZ35LInKuts6jTbaMsULoXuHpsiQVs9BrHNf6fMKAVJJnDx7CbOWrMPaLSEWn0SZCU+7L2trW7v56dTkaZja7Pjx47X3hjPWkAR/dO4zL4ZZzsWLF3drG7czMOFhYPv27SrPZd++fRabU3lATJY4EUoUyYdGH1dE4fw5vObQSF9K2ImzmLlkHfaF/qrqyRiUR/rPktEEy8RkRuMx8ddeCcrO2BsuESycGCn158+fr0DTtdXGjhULZYsXRPcOTRxauc4ZwLvrM+4/eIQla7Zi7PQl2uSVPFWRx4vV6vjhtbXRREoaINK3k2VXN9jD1ufqXk+KG0bk8BTJCB1SzPhq42Hgl19+UdQvZFPQYdiIDqskiRKoyDGW0MiaKa3HJkezLv3xUxewYNVmbNgWYnXkJfdUzZo1Vf4Q+fE8rblMsNDuyPoPTJSzpP4DayeU+zBIlTQWzcW+240f9ANHTqgiYSfOXNQ6gVKoMC+EBwSG7trL0c39QUfx2rVrVcCHDt+cfdEwfzfOm1oaecratGmj6Mp1ouGcOUZnPYtrFRERofwu/MPoMWsaiSxTBvihavniaFq3MtK+l8Ka27jkGr47FyKuqQJk67eF4PbdKK33J7rBBgQEKO2fFh1qyZ5o+neZYDEBSoZbmk8WLlwYI8Ptm+DTLEY+IpNZzBOBd8nuN/PQP/74E78cP40Rk+dj3+Hj2sOj/4HJkW3btgUjquzdmJxHXxzNLSybS/OLuzU6VpnHQwGTI0cOt2CXdQVGNGOSuJJmTJbLsJaG8H//ewtpUiVX5YBZtpz1XvyTJrbbocVe2DD4hZnzzElhuWRWbmVpcGvnze8Yw94ZkdixY0e3IZS0Bi+XCxZ+OEJCQlS0A7N7dRsTKMsWL4Rv2zRSG0+abQicu3gF42cswbqtISArsk5j1jpfAsbVW+tX0XmOyr25dUtRuVO7ZUkGaxvt1OSyevTIvgLKxKnGSpzM56GA8cUDD3OSqGXysGirlkn8aKFI+15ylC5aEA1qllclg12NK7WT8xFXsXDVZuzYe1iVALc12Zg+PJpVGdTEMHdPDxBxuWDhB4KRYowI4smXuS66Ep8klaWLFkD3L5sioxtsOGs/dq68jsWQIq5cx9T5a7Bg5SZt7MkbVq9ePeVX0c22t3WePIQcOHBAhaszstCa0OQUyQPwUaUKSJ8+HXbv3ovwU6dw+/ZdbeI/oznQREYeNbIKEB9PNWUYzdPc7/zw0u/CdeJ7/eyZXqE5c/ekFkPTWM1KJdU775c0EUgXkzB+PIdrMqSvf/rbb2DxPDKE79x3BEvXbVeJxvZopLon7xcTT5lD5WrBaY85uYVg4URYSZDmsD59+oC1IHQbabqpudDnkkk0F13Y/unHUq7TFqzBwtVbVB1xncbTFaNUGFpMAjxnvgj8aDGZkiwOo0ePVkEgljQViZQsKRrUr4NOHdvh6bOn2L5jF2bOmo+jx/RNgEbPZOY+M/lZz4ZajL18T0bPdZffuU40jc2dO1etEzVOezRVkyfWu6CzP2mSRHgvhb+q/fJBwVwIzJweZOuwR6MGQm69I8dO4ZfjZ3Au4gru3I0Cg1v4m+7h12gsJHBlEAhNyfSteEtzG8FCQLkRJ0+erDaiJTQfsd59ByU/yI9u7Zsgc/q04OlGmnkEeAqjpkKhMt8CTYVChQzBNHXww+mqRl8LTS48FbOErqUvOjWuGtWrILhPN2TJkgm3b9/BylXrMHPOfISHn1L7z9Lw0OiwYLXLunXronPnziq6x5lC2FVr8/pzqa2w4B+pe6jFMIrMEY24UtjkyJIBhfIFIm9gZgT4J0Xc2LGU6TMm3PkePH/xAr/99jvuRj3EqXMROPDLCYQdP6OEiKMaTbKMpGQhROZ/edu+cCvBwkVkstXUqVNVohy1GN1G4RKUPwe+btkAhfPl0L3MZ/uRxoVFhdZvDbEo4571WEiA5w6ncBafCg0NVXuFzNmWfrSYXV+mdAn07dMdRQoXVImh9+7fR0jIAUyfMRc/bd5qcT5PdBuKQQ2MnGOCG4WMI4Ic3Hkj04TJui5TpkxRdE6WHBqtnRc1xDix3kWcOLFU6HKMguUvk2B5rt4DS/eQNeMj5VGjRo2UL46lJ9ydnsWaObqdYOEkaOogxQejSywRLtRTsmd+Hx2a10PZ4kGIFze2NZh49TWsVHcs/CzGzViqHI+6jZufJ26GQJJawl2aqRgV98qCBQtUiLIljSHCJT8shv79eqLoB4X/+QA9ffoMe0L24Ycfp2PfvoO4feeOdqnYmJ5PswexY8E0+qW87ZRqhLvpIDBx4kSlxdDkbammafQMd/2dgo7Rg6zIyvVngq03m0fdUrBwc5AygqGLzGGwJEGOLysde1XKFkOrxrWQNrXnxMI7+qV48fIl9h8+rkKKWQaVIca6jWSMtAPTpOOOzL8UKOQaY6JeZGSk7rRUv3ffeQeFCxfCd326oUK50v/64D958hS/Hg/HokXLsGDxMmUys6URO/qnevXqpUwhvtYoSJjnwhByvt/Lly+3i3PfnXFkQi3NXfS3sWS2p0d86WDttoKFgyc1N0vYjh071iLhYvpYsEjYl5/XQ+ECOTw2k1dnEXX6PH7yDJt27se46Utw6fJ1nUv+6ePn56dO2mS0dUehYhooT8SMFmMACD9clpg13n33HXxYvCgGBPdCsWJF/qNNMHLxl7BjmDBxCjZv3YFbt6w/bfPww+gfmhQrVqzoc6Yx03rRGrFx40bFN+ZO/HAWvRwxdOYamyqXMr+JWfSeRMliKwZuLVg4OUaT8GRDJlVLNBdeSyf+eykC0LBWRUW9nzCB79XY+It+q1t3sWj1FsxbtlFRd/PfdBuZVFmjhM5XT6i2SAFw6NAhDBgwQBWmsqQxMKFIkUII7tMd5cqWitZU9fTpU4QeCcPUabOxfMVqPLOg8t/rYzGFJX/zzTf4/PPPvdLOroM9hT/fcXKOMYJs9+7dIMae2ihQ+M4wwOXTTz9F6dKlVci5rzW3FyxcEEaL0fHHaDFLhQuvTxA/rqpG2b5ZHWR8Pw1IHeELjbxFighv8Vps3X0I9K9Y0viCNGjQQJ2sPUGovD43Rooxcm3ZsmUW5bvwVFmlcgUMG9xPRYvF1Pjx2/HzLowYNQGHQo+AJjNrGjOtmfNCRy7zGXy50cl/8eJFVUxs9erVOH78uFMc/bZirkoBJEqktFBqJjR7ZcyY0ed8aK/j6BGCxaS5MKJk6NChVgkX0nRny5QOn9evhhoVS6pYeG9ut+/ex7L1OzBn6UZcv3nbIi2FuJg0FZq/nJUAac/1YIQXmbMnTJig/lhSNyRx4kRo8mkDDB3U1yyjAJ9Bn8uKVeswbvxknDp9xuIp8KNE/xXNJay+6WsRY9EBRlxZYXTnzp3qQEltxhKzpsWLYMMFNA2z4igpWIoUKQL6U3wtKCM6+DxGsHDw5B+iukyzGJ371kSUkCKC4cjNPqmKgrmzIXGiBF61EZSWcvyMqqe9dU+oxRi9SiBMpsIh6avw9KQt7hMeSEgFw4+VbkubJjU6ftkGX7ZvbVi5lPvw7LkLGD/xRyxZulL5XyxtqVOnVloLP1COpMexdFyu7k9H/5EjRxRzMv0wjBjld4DBGtYyKVs7J0YQUjNhdBc1zaCgIFXcjvlcvkpAGhOWHiVYOAnGwK9cuVLZ/En/Yk176y2ax+IhKG8ONK1XWVFEePopgx83FumiL2X5hh2q9Kk1gpfaScuWLRW9Dk9fnt5MLMmMGKPfhWZVnUYfSFBQQQzs1xvly5XSuQSPHz9R5rHvR47DnpD9FuFvKj1L4fL111/LhyoaxKl10hROwUIBQ4HDYA3mMjkidJl7gEKEHF4UHjR1segWD1s8fPmSM17rBXitk8cJFo6dG4xqMqnauaksMXO8CVDSxAlRuWwxpcGQEubdd962FEOX9ueH8+Hjpwg5eBQzFq/F4WOnrMq34EtEuzBPzDTLeNsJjBFI9Lf07dtXlWvQacwzqFC+DMaOHoqsWTLrXKKSLE+En8KYcZOwYuVaREU90LrO1IkfLgoW+l3kw6UHHbP7z549q74JLDjGAyd9YPx3/qHvJqZDFgU69zqTZRkGTEYGao80a7EkAsOD3TkSUg8h5/fySMFCmGhzpaOPWfpMprQlm5f+l9Qpk6NGxRJoUucjpAhI5vyVsOKJzEs5Gn4OU+evRsihY3j02Lo6GHy5+ALR9MWMem/9oHGPLF26VM2Toew6jf6Wxg0/Qf9+veCXTF+Du3fvPpYuW4Uhw0chIkKfjZkCnlUDqZGTmFCaZQhQsJOc1BrBQgFC4UIh443Z8JYhaVtvjxUspmmTM4qx8OSMYhQJN5a17Z86EOWLo3yJIGRMlxrUaNzJTMYaELfuRuHXU+ewbkuIqgNhrUAhThQiDI2k9sf/enuj5kKzGCvz6RIjZsmcET26dcZnzRpbtBfoA9iydQd69RmA4ydOau9NftRYiZP5W4GBgRY909vXT+bnGQh4vGAxmcYoVFiNkgzJtjr1KEgYopwpfRpVCpmaTPo0rqXgMIUOL1u3HQfDTqjcFHIb2dLoiKxVq5aqhZMlSxafOaVRW2GkGIuH6RxE+KGvUL40xo/53mwIcnRrwaTNkL0H0G/gUOzcGaK9XIzKa9y4sfIL0Z4vTRDwJAS8QrCYAOcHg3TqNI3x79Y4r99cPAoZVq8rVyIINSuWVFxkSZM4Xothsa2oB48QcfUGQsNOYuOOfTh28pxFNCwxbUTalClISNdNRz3tyr7WmOfCj/aSJUu0QlmTJw9Aq5afoWf3zlZRcoSFHUOf4EH4adNW7XwiJtbRRMnETQqo1xv9P4we49ox/+X1P6//G/vwev7hNfxj+n8KTP79TbOPoqaPHVvdk9eLWcjX3g7b5+tVgoVw0La6a9cudRplxIi9mqJoiBcX6VKnQM6sGVA8KA9IGcPMfvpo7NWiHj5Sdec3/XwAR0+eVdFdpGOxh5DkGPmxqFKliioqRKZibybCM7cmDPhgfgRJNX/99VfD5ePHlSSVw4YEo3gxy8sFqCJlB0PRN3gItu3Yafg8e3XgvjUJlNeFyutCJibBQq2JYbVkZqbfh0KOOTcURtIEAXMIeJ1gMU02IiJCJVfNnz9fRQE5IsHqlcksHtKnSYl0aVIibarkqspd6lQB8EuSGHHjxjab5c9aECyuxboPp89HYPfBo6qoEDUVezd+DDJnzqwivqilSK7Eq0MInfmsicEQVqNGodysSUOMGD7AqgAHHg6YpU+fy46fdztkTxrNwZbfKYAobKjt0vfDIm9kvGYUFc2q/I0h6r5AsmgLjr5wrdcKFi4eo0MYhkhzx/Tp07VzGGxdeL6ArGzJZExz9DFKsDx/jmfPfteuM2/N2PjCk2aCH9CcOXPKifM1EJlASaJTarg6HFUFC+bDsCH9UK6MXm7Lm+vF4AvmunTr0RdhR401JWvW25nX8HDFKCqTYGEeVJ48eVSoLkN2qeGIKc2ZK+Iez/JqwWKCmA7a8PBwVd9l1apV2tFA7rFE1o+CLzzNXa1atVKZ9BKP/18suTf27NmjhC7JK41aqpQp0KF9KxUlZm20IA88rFbZqUsP3LxpeZa+0Rjd5XfuP2o3pDwpVqyY0nLIOcekQ6GucZdVcsw4fEKwEDpTHYgDBw6o8scsa2tr9JhjlsQ+d6V5gqy5pLtnlTprP4L2GY1734X5LfPmzQOZhplQZ67xZN6kcX0MGfSdTaSRN27cVEXEhn0/1qv3oQlL+nQYVECNhlozc3QqVKigMtllb7r3+2HN6GqIaQ0AACAASURBVHxGsLwODnmGWMqWIacMU+YJ0huaieeLL+2XX36pTBHS9BBgtjY56FiiwVwIMk/aVatUwuiRg/F+urR6N4+mF6O81q3/CZ2+6YnIy3pMAFY/zA0vNNHLFy1aVIW8kzKFgQJJkiQRQeOG62XpkHxSsBAkUx0I0kCQ2JIRZDo2dksBdkZ/vqQ8CX788ceK5p42bp6spekjQK1l0aJF6Natm2F5Y0aFjR45BEGF8us/4I2e1KAPHwlDj179sXXbDqvv4w0XMrCEAiVTpkyqfgnr/3AP+2rEojesqc8KltcXj6Gnp0+fVsmVzOLn6ZUfGnuF+Dpio/ClY+IcifHq1aunqFh8saCQvbDlHmBhsK+++kpRBZlrBQv87cAva50D33RvMvcuWrICXbr2tphTzF7zdsf7MPqONeF5SKJvJk2aNBJp5o4LZWZMIlheA4daDKnVyZrKMFQWG7KEat0Za09TDG3UDRs2VHZq+k98vUCUvXCn1sq65CdOnDAULEMHB6N8udI2P5r1XGbOmo9h34/Bvfv3bb6fN92ASZp09hcoUAB16tRRFPUsky3N/REQwRLDGlHIsFAUzSOk6Y+MjFQmEia6ObMxS54vE5mHeXqjPbpw4cJexz7sTEyjexa1UwoW0tYzK99IY7GXYOFzWN744MFQzJm3SBULo48nYYIESJkyBd57LxVSpEiOePHi4i289c+wuA8fP3kCcuU9fPj41X8f8b9PlEmXGhj7cB/zv6we+seff+CPv/9OZoc//niJP17+gT//+nexal7Lipi2sIbbez2poTPCrEmTJsrkmyFDBhXmLM09ERDBYrAufDFJXMgkS5rLmNUfEhKi/k5ThiMa4/5p1ipTpgyqVq2qsp6ZD0DNRCJo7I84HemHDx9WxcBoCjXytdEUZk/BYpoRBcpzxf/2lwrHtTb/g0KS+TL/Eix//IE/Xxcy/DsFC//9z/8KFmpS4eGncfjIL/jl6DFcuHAJT5+aj5iz/8r89470x6RMmVLlyTDikcSp3lbiwRk4OvoZIlisRJiRZJcvX1YC5sKFC0q7Ybb/jRs3lCDiCZInPiM/DV8U5pfQ2U4HPIUIBQrVf8k7sXJxNC4zhZ+TzoWhxmRoYBEpnVY4qCC+HzYAJUsU0+nuFX2oVUVEXsapU6dx8tQZnD59FhGRkbh3/4HC7d69KLXnjfa7PcHgQYvvSosWLVRUGQtwycHLnghbfy8RLNZj958r+VIxN4YvmKWChS8JqTCsPaXacRpefyseCpjPNGnSJGX+sqT6INenXNlSGDdmGLJny+r1WJmbIA9OLNlAwUINh8Jm9559is357LnzTjGlKVqlBAn+8TvSVOYNlU89fWOJYPH0FZTxayNAoU8GBtL7zJkzx6ricPHjxUPdurXw/dD+CAjw1362L3WkCe7qtevYu/cAdu3Zi6NHj+PKlau4dfuOQ5NBaRLLmzev8pPR0U/HvzTXICCCxTW4y1OdjABr3VOYsOIow4l16rBEN0RSurRv9wW6d+0keRYaa0gtnj6r69dvIPzkaWzeukOVDrh4McLqNTD3WMVCHj++Sg6mgKlWrZr4YDTWyd5dRLDYG1G5n1shQJPkjh07lGOeybC2NPrDKlYoi1EjByNblsy23Mqnr3348BH2HwzFqlVrsXf/QURGXlF5PPb2z9DJz2Jpbdu2VWH5knDpvG0ngsV5WMuTnIgAP1JMdGXRNzrnLfGjRDdMnoQL5M+LAcG9ULlyBSfOxHsfxYi0+/ejVIj1Tz9txbIVq5Vv5s0oNVsQYHQds/g7duyoEi4lgswWNPWvFcGij5X09BAEGAbOkPDRo0djy5YtNtc9YSG3LFkyoUPbVmjRvIlVtVg8BDqXDZMHAQqZ7Tt2YfHSFTgU+ouKsGS9Ins0OvSZZEmiUdaQkSAZe6Aa8z1EsDgWX7m7kxG4evWqcs6zxgrLU9va/PySoXbN6mjXriVy5sguJ15bAdW4nlF7V69eR8i+AyppdOfO3drlnM3d3sRawWJ3jB6TgmQai2FlFxEsVgInl7kXAqS7379/v9JS1q1bZ5O9nqdZP7+kKFOqJFp98RnKlikp+REuWm4mZYbs3Y/JU2aoKDNGllkbeGGaAgkvmb3ftWtXlc0vvhf7L64IFvtjKnd0MgJkRZgxY4bSUhj9ZYsTOEmSxKhSuSLatm6OvHlyI2HCBE6ejTwuOgSePH2KkydPY+WqtZi/YKlK1rSlUXthUmWvXr1QsWJFW24l10aDgAgW2RYeiwBPrgwdZmXQKVOmGBbpimmi1FAC/P0UqeQXLT9TGfWSwe2e24JrfikiEvPmL8HCRUtx4eKlv2lwrBsvq1r26NFDMYQL95h1GEZ3lQgW+2Epd3IiAowoCgsLw6BBg7B+/XqQ78uaRnLHsmVK4dtvvgQ5wJgDIc39ESAX2tWr17Bm3UZMmTpT5chYo6nyUMECY+3atVORYyJc7LP2Iljsg6PcxYkIUIiEhoZi2LBhyp9ijc2dppDAwKxo1fJzNGvSQASKE9fPno/iASM8/BTGTfgRq9asx92796wSMP7+/mjatKnyu0jGvu0rJILFdgzlDk5EgBFDDCHu27ev0lisOaX6+/uh/ie18XXHdsiQPp04b524fo561KNHj1UlzpFjJiIkZL9VjyERbPXq1dG7d29kz57dqnvIRa8QEMEiO8FjECBr9KpVq9C/f3+V/GhpixXrXQQGZkPbVi3QtEkDCTe1FEAP6B8RcRmTf5yOmXMW4ObNWxaPmJosqfiDg4NRtGhROXRYjKAIFishk8tcgQCLrJHafuDAgbh586bFQ0icKBFqVK+Mbl07ITC7JMhZDKAHXcACaGRZHj12ErZv32lxgiype3LlyoVvv/0W9evXF+FixdqLxmIFaHKJcxGgUCEtC81f/Lsl7d1330G2bFnRvk1LfNaskThnLQHPg/vSRHrxUgR+nDoLc6i93LptkdmUTv38+fPju+++U8X2JNfFss0ggsUyvKS3kxFgrY+FCxcq04SlmkqiRAlRo9orLSV79qx45+23nTx6eZyrEWCp5nUbNmHAwOEIP3nKouFQuOTMmVM59Bs2bCjCxQL0RLBYAJZ0dS4CUVFR/wiVW7css5fTQd+saSN07/o1/P38nDtweZpbIfDy5R8qe7/3dwOw/8Ahi+hhqKkwkZJh7SyHLE0PAREsejhJLycjcPfuXWX+4gtNZmJLWvr306maKV+0aIbEiRNZcqn09VIEWHzs6LHjGDp8NJavWGORWYyMyCyBPGTIEFUyXJoxAiJYjDGSHk5EgLZxCpVZs2ZhwIABYCSYbqPpIlOmDOjYoTVaNG+KuHHi6F4q/XwEAWbqjxk7CTNmzQdZsHUbE2fJjjx06FCkSpVK9zKf7SeCxWeX3j0nbvKp0GlqiaZC/0mhQgXQp9e3qFC+jLAQu+fyunxUPLgwDHn23IUY/v1Y3LMgGIQCpUOHDooCRih/zC+lCBaXb3UZgAkBZtRv2rRJ1cw4e/asNjCxY8VC8WIfoHevb1G61Ify0msj57sdWVl09ZoN6DdgKM6eu6ANBJ35jE6sXbu2OPPNoCaCRXtLSUdHIkBqDtLe8zS4e/du7Ucxoa1cmVIYNKAP8ufPo32ddBQEyOKwect29Ok7CMd+PaEFCPdblSpVMGLECGTKlEnrGl/sJILFF1fdDeccGRmJMWPGYMKECXjx4oXWCJlJ/2Hxogju2wMlihfVukY6CQKvI0DhsuGnrejZux9On9bTkskr1rJlS5XjIsXCot9PIljkPXM5AnSiMlelc+fOePTokdZ4GKlTqlRxDOrfB0GFCoj5Sws16RQdAiwmtmLlGnTt8R2uX9djdciWLRt69uypKlGKv+W/qIpgkXfNpQjQBLZnzx6VhHbw4EGtscSOHRulShZH397dULRoYXmxtVCTTuYQuHfvPmbNno9+A4bhocbhhvT6NWvWxPfff69o96X9GwERLLIjXIoAs+knT56scgR+//13w7FQqFSsUEZpKrlz5zTsLx0EAR0EGC1GU9iQYaMwZ94inUtUWWP6BD///HOt/r7USQSLL622m82V2gqjwBjCyUqQRu3tt/+HD4oEYfDAvqrKozRBwN4I7N13EJ279MTBQ4cNkyiZN8Wyxj/88APSp09v76F49P1EsHj08nn24M+dO6c0FdarN2q0Y+fMGYjvendD3do1xPxlBJj8bhUC5BZbsnQluvcKxu3bdwzvwaJgrVu3VpqLVJ/8f7hEsBhuHengCARo9mL1x06dOuHy5cuGjyD3V4vmTdC757dIIOWDDfGSDtYjwOz84SPGYuq02YbVScklRg4x+lqE7kUEi/W7Tq60CwIUJmPHjlUhxjSJmWvK5FC+DCaOH4mMGcXkYJcFkJvEiAD9LXtC9uObrr1x6NBhQ6SSJUuGVq1aKe1b2isERGORneB0BFijnuWF27dvb1gJUpnAcmRH755dUf+Tj50+VnmgbyLAKLHpM+eib78hePbsmSEI9LVMmzZNIsT+RkoEi+GWkQ72RuDKlSsYPXq0+mNUsz5BgvioX682hg3pBz+/ZPYeitxPEIgWgT/+/FNVoezarQ8OhR4xRIlUL/369VNEldJEY5E94GQEaPbatm2b8q2Eh4cbPj1HYDZ817u7aCuGSEkHeyPw6PFjzJu/BF269gKTKM21gIAA5cQnjxhLG/t6E43F13eAk+fP4l2zZ89Gr169DGnL48WLi4YN6mHc6GHg36UJAs5G4ET4SQT3H4ply1ebfTRp9evVq4fhw4eDQsbXmwgWX98BTp7/yZMn0b9/fyxaZD4Jjb6V/PnyKHLJjyqVd/Io5XGCwCsE7t69h6nT56Bvv0F4/jxmDjtGh1WoUEEFo5DuxdebCBZf3wFOnD/9KevXr0fz5s0Na61QQ6lTuya+HzoAKVLICdCJyySPeg2Bp8+eYcWKNejSrY+q42Ku5cmTBwMHDkT16tV9HkMRLD6/BZwHwPXr1zF+/HitsEyWF+7S+Uu0a9tSkiGdt0TypDcQYATjjp9346tO3UGzmLnm5+eHNm3aKOHi600Ei6/vACfOPywsTDHCbty40fCplSqWw9TJ45A2bWrDvtJBEHAkAuHhp5SfZenyVWYfQ/NttWrVFJMEqfV9uYlg8eXVd/Lcd+3ahY4dO+Lo0aNmnxzg74e2bVqgX9+eTh6hPE4Q+C8C9+9HYer02ejeM9gwPD4oKEg58EuXLu3TUIpg8enld97kX758ic2bNyvBcv78ebMPLlggn8pbKVe2lPMGKE8SBGJAgL7BjT9tQcvWXxrWaxHG41cgimCR18kpCLBS35o1a1Qxr6tXr8b4TJoTypQugQljv0dgoETXOGVx5CGGCBw9dhy9+gzA+g2bzPYlKSUZJXr37u3TvkERLIZbSjrYAwFWiVyyZIkq6HXnTsyssawMWblSBYwZNQQZMrxvj0fLPQQBmxGIiLiMEaPGY8KkKWbvlTRpUhX1SAe+L7Mdi2CxecvJDXQQePDgAebOnauc9+bKD8eNGwe1albHyOEDkSpVCp1bSx9BwOEI3LlzF5OnzFDcYYwUi6klSZIETZs2xeDBg8GkSV9tIlh8deWdPO979+4pkr4+ffrg+fPnMT49QYIEaFC/DoYNCUaypEmdPEp5nCAQPQJ37t7Fj1NmKsFijo1bBMsr/ESwyJvkFARu376tKu0FB5uPrEmSODGaNm2IwQP6+PSJzymLIg/RRkAEizZUIlgsg0p624LArVu3MHHiREXnYq4lTZoEzT9vgoH9eyNO7Ni2PFKuFQTshoAIFsugFI3FMrykt5UIiGCxEji5zC0QoI/lx6liCtNdDBEsukhJP5sQsMgU1qQhBg8UU5hNgMvFdkXg+vUbGD/xRwwdPsZskiR9LJ999hkGDRqEePHi2XUMnnQzESyetFoePFZ95318NPiEzvt+SJZMnPcevOReNfQzZ89h0JCRmDN3odl5kcqFZYpZ9MuX67KIYPGq7e++k2G48bx589CjRw+z4caxY8dGjeqVMWrEIKRJLTxh7ruivjWyAwcPo0vX3tgTss/sxNOmTauSgL/++mvfAuiN2Ypg8enld97kdRMkmXlfrFgRjB4xGEGFCjhvgPIkQSAGBJi3snLVOnzesh0ePXpsFqccOXKoyEcW/fLlJoLFl1ffiXNn7gprsbAkcUREhNknK8r8bzqifduWThyhPEoQiB4B1mFhxv3AwSMMISpevDjGjh2LggULGvb15g4iWLx5dd1sbvv370eXLl0QEhJidmS0TdetXQPTp07waQeomy2fzw4nNPQXdOvZF9t37DLet3XrYubMmT5N50KQRLD47Ovi/IlfvnwZo0aNUuVbjZpiOB4cjHLlfJt+3Agn+d2xCFDTXrd+Ezp36YmIyMtmH5Y6dWp89dVX+Pbbbx07KA+4uwgWD1gkbxniixcvFBFlixYt8Pvvv5udFnnCvmzfCt2+7YT//e9/3gKBzMPDEIh68ABz5i5Cr9798fjJE7Ojl1os/w+PCBYP2+iePtyDBw8qc9ju3bvNTiUhOcMa1FVaC7PxpQkCrkDgUkQkRowcj0mTp5nNX2E0I6tHUiNPly6dK4bqVs8UweJWy+H9g7lx4wYmTJiAoUOHmiXzo5byQZEgRUb5YfGi3g+MzNDtEGBxug0bN+PLr7oi8vIVs+MjXT4TI0mX78uJkSaQRLC43Xb27gE9fvz4n7osd+/eNTtZUujXr1cb48YMQ8KECb0bGJmd2yHw6/ET6Bs8BCtXrzMcW6ZMmdCtWze0bNnSpwt8iWAx3CrSwREIkHJ869atysl5+vRpw0dkyZwJPbp1QrNmjfG/t94y7C8dBAF7IPD48RMsXrIC3XoGw+gAxOeVKFEC48ePR968ee3xeI+/h2gsHr+EnjeB8PBwlUS2dOlSw8HTrFC3Tk18P6w/kgcEGPaXDoKAPRA4ceIkggcMwfIVa836VvgsVops1KgRJk+eDFZAlSbhxrIHXIDAb7/9hmXLlqFDhw4g1YtRy5snFwb064Xq1SobdZXfBQGbEaC2MnfeInTq0tMwepFMEdRSyA1Wo0YNm5/tLTcQjcVbVtLD5nHp0iWMGDFCnfLMVeTjtHgKrFa1EsaP+R6pU6fysJnKcD0JAe7F3Xv2oWv373Ao9Ijh0On7a9iwoQpGoQNf2isERLDITnAJAsxj2bBhg0omO3/+vOEYUqVKiXZtWqBL546IE0cKgBkCJh2sQoD0+D9Mno4Ro8bj2W+/mb0HtZVChQopoVK2bFmrnuetF4lg8daV9YB5RUZGYuTIkRg3bpzhaBl+nDNndvTs3gUNPqlt2F86CAKWIvDgwUMsWLgEvb4biPv3owwvT548Odq1a4fevXvj7bffNuzvSx1EsPjSarvZXP/66y8VIdamTRtcuHBBa3Skehky6DuULVsab0tGvhZm0skYAfr91q77SXGCXbxoniSVd6MgKVeunEqIzJkzp/EDfKyHCBYfW3B3m+7169cxadIkDB8+HORlMmqxYsVCxQplMXxIPwQGZjPqLr8LAoYI8ICzb/9BfPNtbxw4GGoYBcYbpkiRQh2IWF+IWffS/o2ACBbZES5FgNnN27dvV76WY8eOaY0lXry4+LhmdQwdEozU76WShDQt1KRTdAjQWf9L2DH0Hzgca9dt1AKJ7NuVKlVS9PhMjJT2XwREsMiucDkCUVFRmDFjBrp37w4SVeq0RAkTom7dWujft6dEiukAJn2iRYD5Kv0HDVeFvHT3Hk1f3333HT755BNBNQYERLDI1nALBE6dOoVBgwZh0aJFoBaj00hUWad2DQzo11sJF0bpSBMEdBCgpnLs2HEMHDICK1au1blE9UmSJAk+/fRTlbeSLFky7et8raMIFl9bcTedL4XJnj170LNnT+zbZ76u+OtTSJgwgcrM7x/cC2lSv+ems5NhuRsCx4+Ho9+AYVi9doO2pkL/XpUqVZTDPkOGDO42JbcajwgWt1oO3x4MhQujxDp37gxqMHSq6rQECeLj41rVMSC4F9KlSyOaiw5oPtrn5cs/EBZ2DIOGjsCq1eu1UaBfpVSpUhgyZAhYd0WaeQREsMgOcSsEyH68fPlyFW3DiDHdFjduXJQpXQK9enyDYkWL6F4m/XwIAR5cQvYeQJ/gQdi376C2yZUQmfwqderUkZwVjT0jgkUDJOniXARu376NadOmYfDgwaCgsaTlCMyG7l07Kd+L1MWwBDnv7hsV9QDLV67B0GGjcO78Re3J0m+XPn16dOrUSXHbiR9PDzoRLHo4SS8nI3D16lVVEIwhnc+ePdN+Ol/8lCmSo2mTBor+xd/fT/ta6eh9CNCcevbceYyfOAXzFyzF/fv3LZoks+tZSpsRi4kSJbLoWl/uLILFl1ffzedODrHRo0dj5syZePr0qUWjpbZSoXwZZRrLlze30JlbhJ53dH7y9Cn27j2AMWMnYdOW7YZkp6/PmgcUk1BhQEn8+PG9AxQnzUIEi5OAlsdYh8Dly5cxceJEVUTJUuFC2o0MGd5Hy+ZN0KZVCyROLCdO61bB865iKeGpU2dhxqz5uGaBr840UwqV5s2bo2vXrsJabMXyi2CxAjS5xLkIkEdszJgxmD59usXChSONHz8eKlUshx7dOoO1XaQYk3PXz5lPe/zkCXb8vBsjR43Hzl0hFj/apKl88cUXKoBE/HQWQ6guEMFiHW5ylZMRsEVz4VBN2ssXLZqhTevmYOa+NO9B4M8//8L58xfww4/TMX/hUty+fUc7XP11FEzmL2oqTIaUZh0CIlisw02ucgECERERqjDY1KlTteqQRzdEhiWXLVMSXbt8haBC+cH/l+a5CNA5/+DhQ2zbvlP5UvbuO4g///zT4gmxLEOaNGnQunVrFQEm+8JiCP91gQgW2/CTq52MAEsZM8+Focg6BcKiGx4/Iowcq127Bjq0/QLZsmVx8izkcfZA4MWLlwg7egzjxk/G+g2bcD/KuMx1TM9lnkqvXr1Qq1YtESp2WBwRLHYAUW7hXASY6LZ3714EBwcrGhhd8sDoRpk2TWo0+bQBGjf6BJkzZQBpO6S5NwIM4jhx4hTmLViMufMXaxXlimlGKrG2TBlFJVS8eHH3nrgHjU4Eiwctlgz1/xEgieC5c+dUrgtNYyx1bG2jM58kltWqfIQ2rT5HzpyB1t5KrnMgAjRxnTx1RpUOXrlqLa7fuGmVH8U0xICAADRu3FhRCNEMJsmP9ls8ESz2w1Lu5AIE7t69i8WLF6sSxxcvXrTpQ8Phk8iyceNP0KRxA2TOlBGxY4sG44Jl/dcjf/vtd1y4eAlLl63ElKmzrQoffv2G1EoDAwPRtm1bNG3aVExfDlhgESwOAFVu6VwEWFb2yJEjKt+F/hdbtBeO/N1330Hq995DtaqV0LpVc+QSDca5C/r30+hDYb2UaTPnYMOGTbh85SpIImlLS5w4sfKjsLBc9uzZhffLFjDNXCuCxUHAym2djwBJK+fNm6dKHUdGRloVHfTmqFOmTIE6H1dHvTq1kD17VkURw9BlaY5BgP6yW7fuIPTIL1i4aBk2bNyCR48e2fwwaim5cuVSfF80f4kvzWZIzd5ABItj8ZW7OxkBaiuhoaGqZsaqVavsIlxoeyelR+bMGVCubGk0rF9H0cSIgLHf4pIP7tChI5gzbxF27dmLK1euWcQRZ24k/v7+qtrj119/jYwZM8q62W/ZYryTCBYngCyPcD4CZEhmNUpSwTAs2ZrchphGzcqVxYoVQcMGdfFBkUJ4L1UqsCaMOH/115nr8fDhI0RERiIk5ADmLViCg4cOW8TnZfS0OHHiIG/evGjTpg0aNGgA/r805yAggsU5OMtTXIAAtZeTJ08qCv7Zs2dbTMFvNGSaU/z9/JApU3p8WOwDVKlSCfnz5RbCwhiAYzLj3bv3sG//QWzctBUHDoTiypWruHvvvl0FCh+fKlUq5ZhnwiNp70XoG+1m+/4ugsW+eMrd3BAB1nTZtm2bouCnmcweNvvopsmPV6JECZE7V04UK1oYQYUKqMiy5MkDkCxZUsSJE9sN0XHMkF68fKko6q9dvY6Tp88iJGS/yoo/eeo0GGzhiMbE16RJk6q8lHbt2qF06dIiUBwBtMY9RbBogCRdPB8Bml6ioqJUQiXzXrZs2WJz9JgRKvTBUNAE+PurPBkSYJYq+SEKBxVAqlQpveqjR23k4cOHOHHytKrOGLJ3P06fPosbN2/hwYOHdtdI3sSetVIqVqyI9u3bI3/+/Kp2imgpRjvUcb+LYHEctnJnN0WAtDCbN29WvGPUYPhBdGaLFzcusmTJhOLFPkChQvmRNUtm+PsnQ7KkSdUH0V1zZyg8aF4kdQq1kZs3b+PMmXMqguvw4TCcOXsOT55YVjfHFtxfaYiJUKJECeVH+eijj8QxbwugdrxWBIsdwZRbeQ4CJg0mJCREaTAUNLbmv1gze34cY8eOjaRJEyvBQrMZucsKFcyPPLlzIkP695E0aRKXfDCfP3+hfCLnL1zE0WO/4siRo0p43L59V9GokPzx+fPf8ddf1szctmvoiC9WrJiK9CIVC01goqHYhqk9rxbBYk805V4eiQA1FprGfvjhB6XBUKNxl2YKdU79XkqVtEnBExDgh4AAf/UxjRXrXZuGqrSQ357j7r17YCTdrVu3cePmbVy7dl2ZsSwpC23TQDQuNvlQihQpgmbNmqFatWpSL0UDN1d0EcHiCtTlmW6HADUYCpQDBw5g7ty5WLdundNNZG4HipsMiMKVUV5169ZFw4YNkSNHDiRMmFA0FDdZn+iGIYLFjRdHhuYaBEhwydwX5sGsX78eZ8+eVY5/nu6lOQcBBj74+fkhT548ioKldu3aSrhI8wwERLB4xjrJKF2AgEmLOXPmjPLBLFy4EKdPn7ZrsqULpuXWjyTTdLZs2dCoUSNUrVoVGTJkFwtW+AAAArdJREFUUNqJNM9CQASLZ62XjNZFCFBbuXfvHnbs2IEVK1YgLCwM165dU+Yy0WSsXxRqJiwBnC5dOhQsWBB16tRBqVKlhHHYekjd4koRLG6xDDIIT0KARIkUMhcuXMChQ4dU8iX/SxJMacYIUCth/ZMPP/wQZcuWRYECBZA6dWolYIR/zRg/T+ghgsUTVknG6PYIMFSZgoaVLfft24cTJ07g1q1bYL0YX9ZqFO2Nvz/Spk2r/CXMimdU1/vvvy9CxO13tfUDFMFiPXZypSAQLQL0zTBMl1oNtRjyle3atQvMmWFQAEsre2ujxpEiRQqV/V60aFEEBQUpri7+m2TDe+uq/3deIlh8Z61lpi5GgCa0q1evYv/+/Th48KDSaih4KIAYdcZa7p7gr6HwYBkB5tEkS5ZMmbFy586NQoUKKYFCf4mYtFy82Vz8eBEsLl4AebzvIkBBQzMZ6VHu3LmDS5cuqUqYhw8fxqlTp5QpzR20GzIDpEyZUuWPUAMhFT2FB8OBKVwYtSWCxHf3cXQzF8Ei+0EQcEMEqLnQnHbjxg1cuXJFaTr8O7Pj+YeCiCzNzLmxtb3zzjtgyd6AgAAkT55c/aEgoSZCJzv/ncJFmiCgi4AIFl2kpJ8gIAgIAoKAFgIiWLRgkk6CgCAgCAgCugiIYNFFSvoJAoKAICAIaCEggkULJukkCAgCgoAgoIuACBZdpKSfICAICAKCgBYCIli0YJJOgoAgIAgIAroIiGDRRUr6CQKCgCAgCGghIIJFCybpJAgIAoKAIKCLgAgWXaSknyAgCAgCgoAWAiJYtGCSToKAICAICAK6CIhg0UVK+gkCgoAgIAhoISCCRQsm6SQICAKCgCCgi4AIFl2kpJ8gIAgIAoKAFgIiWLRgkk6CgCAgCAgCugiIYNFFSvoJAoKAICAIaCHwfxhYPHeJIalVAAAAAElFTkSuQmCC" id="95" name="Google Shape;95;p13"/>
          <p:cNvSpPr/>
          <p:nvPr/>
        </p:nvSpPr>
        <p:spPr>
          <a:xfrm>
            <a:off x="460375" y="160337"/>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13"/>
          <p:cNvSpPr txBox="1"/>
          <p:nvPr/>
        </p:nvSpPr>
        <p:spPr>
          <a:xfrm>
            <a:off x="3240400" y="4746375"/>
            <a:ext cx="2534700" cy="273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AM0AAACeCAYAAACRpo4wAAAgAElEQVR4Xu2dBXgUVxeGD+4Q3N3d3d3dpWiBAqVFi7sXK1Joi7u7u7u7BdcECO72P+9ZZtmkSXY3QqD/3D7bhOzs7Myde+6x73wn2KdPnz6JOcwZMGfA4RkIZgqNw3NlHmjOgM6AKTTmQjBnwMkZMIXGyQkzDzdnwBQacw2YM+DkDJhC4+SEmYebM2AKjbkGzBlwcgZMoXFywszDzRkwhcZcA+YMODkDptA4OWHm4eYMmEJjrgFzBpycAVNonJww83BzBkyhMdeAOQNOzoApNE5OmHm4OQOm0JhrwJwBJ2fAFBonJ8w83JwBU2jMNWDOgJMzYAqNkxNmHm7OgCk05howZ8DJGTCFxskJMw83Z8AUGnMNmDPg5Ax8F0Lz7t07efr0qXh4eMjjx4/Fzc1N7t+/r/9+9uyZvHr1St68eSPBgweX0KFDS9iwYSVKlCgSNWpUiR07tsSMGVN/5xU5cmQJGTKkk9NkHm7OwJcZ+KaF5ubNm3LgwAE5duyY3L59Wx4+fChPnjxRAXrx4oUKy9u3b+X9+/f6ChYsmIQIEUKFIkyYMBIuXDiJECGCCoqLi4tEixZNEiVKJNmzZ5fcuXOrMCFo5jBnwJkZ+KaEBm1x9+5dOX36tOzbt09OnjwpV69eVc3y8uVLQeMgHM6yTiEYCFOoUKFUiOLGjStJkiSRbNmySZ48eSRt2rQSJ04c1VLmMGfA3gx8E0KDICAg69evl6NHj8qVK1fk+vXrqlU+fPhg7x789D5CFD16dNU8SZMmVc1Trlw5SZEihQqXOcwZ8GkGglRoMLEuXrwomzdv1hcaBhMMk8snbRI6dCiJgNkVPqyECxtG+HfIECEkePBgeo8fP32S9+/ey5u37+TV6zfy4uUrefHytbx7/97bOcCkw5TDVMuQIYOULl1aihUrJsmTJ5fw4cObK8ecgX/NQJAJDcKydOlS2bZtm5w9e1ZNMMwv70akiOElVbJEkiF1MkmcIK64RIkoEcKHU6EJEyqUhAj5RWg+ffykAoLQvFaheS0eT57K1Rt35PT5y+J67bYKkncDXyh+/PiSLl06FZ6qVatKwoQJ1VcyhzkDxgx8daF58OCBbN++XRYvXix79uzxVlhChQwpMaK7SLJE8SVjmuSSLlUSSRgvtsSKEVUiR4yg2iVE8OCqXYIFDy7B+O/zukZDQbT76dNH+fDxk3z8+EHevn0vj58+F/eHj+T6rXty9uIVOX3+igrSw8dP1U+yHfg28eLFk0KFCknNmjUlf/78GkgwhccUHGbgqwrNiRMnZO7cubJx40Y1y3DubQeCkDxpAimSN5tkSptCBSVurOgSzSWyhAoVMGFiNJDHoydy1/2h3LzjJkdOnpdt+47K7bvu8uHDR0/XEzFiREmTJo2UKVNGGjRoIClTpvy/jraxIT169EgjmVgGz58/l9evX2u4nxfRTMPcJeyP2ctPgi8EWtDipALwJ7/n8VWEhlzKzp07ZcaMGbJjxw5B23z8+GWBhg0TWpIkjCv5c2SS/LkyS7qUSSRa1MgSOlSoQNvdP378JG/fvZP7Dx/LeddrsmPfMdl/9LTcuOMmb968tT5THjD+TvHixaVx48YabUOY/qsDrUtIH+HgORGQIfSPkLi7u2tujAAN/qgR7idYY4T9mRfMXF5G+B/NbYT+Cb7EihVL82cEYRIkSKDzy99JDXwPAhXoQoPAzJw5UzUMETJ2J9sRL3ZMKVssrxTMlVlSJU8ksaJHDTCt4ujCxge66/ZQLl65Idv2HpFNOw+K230PTx+PFCmSZM2aVVq0aKFRNhKl/5WBBiHUv3fvXo1eoklIIiMgvBAinhuC4peQv1fTlwALGw9aB7OXuURo8B9z5sypGxOC9K2aw4EqNISOp0+fLgsXLtQwsq2jHzlSBMmZOa2UL55fcmdLL7FjRPvqwuJ10b99917uuj+QPYdOyprNe+T4mUvy/MUXE5JQdOrUqaVRo0ZSu3ZtNTe+1+QopvGdO3fk/PnzKijHjx9Xk/nevXtqNiMcaBBbiyAwNgkEw9BMCJKRQ0ufPr1kypRJzWNSAmihb0WIAk1oeBh//fWXLFq0SB+E7eQnih9HqpUtIsUKZJcUSRJoJOxbGs+ev5SLV2/Kxu0HZPXm3XL73n1rCJwHx0OsVauWNG/eXJIlS/YtXbrda0Eg9u/fryH+M2fOqOmFZsEc8yl6afekAXwAGxEaCBOOgAxzTBqgRIkSEiNGjAD+NudPFyhCg8M/fvx4WbVqlWLEDIHBR8mcLoXUKF9MiuTLJjGjR5UQIb5NGAtBgXv3H6qptnTtdvV7CCJo9CRYMHVs69atq4JDgOBbtsURhhs3bsjhw4dl165d+hPNj2/Cez7lxNCsUaJElujRon7G8rlIzJgxJFbMGPoTPyVMmNASOlRoS74sVEh59/aduLvftwYEPnz8IM+fv5AHDx7q3+/ffyCPHj+WR4+fiMdDD3ny9Km8e+d9Do25Zl6BQ2G6Zc6cWQoWLCgFChTQJHRQ5dECXGhQ8wjMihUrNFFpPBB2j7JF80itisUlW8bUEilihG9G3fq213g8fipHT12Q6QtWy6ET5+S1TZAAwUHj/Pzzzyo439pg7q9duyYrV67UAAzmF5oF/8QnswshSZc2tWTOlFFSpUwhsWLHlKguUQSfLkKE8J9fESR8+HAqLCxqyyu4mnMrVq6Vtes2Cu31ihcrLIUL5lP/5eWrV/LixUt5+eKFvHj5Up4+fSaPHj2Wu/fuyfnzF+XosZNy4aLrvyKqtnNKNA7NkypVKilSpIjOPVr/a5ttASo0JClHjRr1L4FxiRxRnf1alUpIupRJhWjZ9zQQlBNnLsnspetlx/5j8uSpJZjBw8JhbdiwoQYIQBF8Cz4O/ghRLwRlw4YNCnrFRPYOacFCjB07pqRIllQyZ84oWbNkluTJk0rcOLElWrSoGjYOGdIiGL4tTgR01ep1MuqPCXL06HH5JJ8kaZLEUqJ4UalTu5pkyphBwoYNo/PGsUbE7dWr1/LQw0Pu3XOTy1euyekzZ+X06XNy9ep1uXX7jgqRV02IBsR0A3hbvnx5KVmypEbhvhZ6PcCEBrt45MiRMmfOHDXJjBsla1+3SkmpU7mUJEsUL8idfb8K6/v3H+Sc6zWZMm+VbNl1SJ4+f2E9FQGBli1bStOmTTU4EJSDRbZ69WpZtmyZOvhoFvInXgdh4GxZM0vpUsUlY4Z0kiBBPIkXL67EjBFDTS5nd+87d+9Jl659ZOnylfLSBnERPVo0yZkzm7Ru9aMULVJQIkaI4OP0vH7zRh4+9BA3N3e55+Yu165el81btsuOnbvF49Fjb+8hceLEarYRmMHnwRcK7BEgQkMMH5OMSBkRGUP1k2upXraI1K5cUpImiqcYse95vP/wQS5cviEzFq6RjTsOyqMnT60ah4fXvn17qVOnjuYhvvYguYhjv3z5chWaCxcuqLDY7tIWmFBcyZolkxTIn1dy5cymJhgLjd3bwO/55do3btoq3Xr2k6NHT2iOLWnCeHLn3n1xe/BIN8oSxYtIrx5dJEf2rHb9WEMTYdJdv35Tjhw9Lrt375N9Bw7JlSvXNKFqDCOZSlSzSpUqUrlyZUWtk1QNrOFvoeEG//nnHzXLXF1drQLDA6pftZQ0qllOE5ffsqPszOSyIZx3vS4TZiyRrXuOeMKxESLt3bu3Ighwkr/WwEcBlsTryJEjqum9osPjxY0jFSuWk2JFC0rqVCklcaKEEjlypAAxJ5mTiX9PkRGjxsm1azekRMGc6rs+evJM5i7bIGcuXpXw4cJLo4b1pN2vrSRZ0iROTQ2a6/adu3Lpkqts375bFi5eJtdv3PR0DsxiTDYjl0YyOrCS0P4SGiIva9euld9//10jMtjMjIjhw0mFkgVUYABaYhP/lwYa5+RZV5k0Z4X6OAYAlN26aNGi0qNHD03QBXZ9DoJx+fJlzYPxunTpkqddmIWUMGECKVggr5QqWUzy5sklCeLHVT/FWfPLt+cHMHbAoN/ln8nTNUrWuXUD3TCxLBat3iZT569SyFLSpIll1PBBUq5sKT/NDevt3j13OXDwsKxes162bNspd+/e87RBcG+g1fEza9SooXmfgLxX5sFfQsOuNmDAANm0aZOnqEfpIrnlpx+qKdgyoDBj35rQ4eMcPH5Wxk1dqFE1I2yKhqlevbp07txZ0dKBFRhAwwN8BZq0ZcsWzejbahf8EvyVGtUrS47s2SRxogQaug3oBcRzIRLWoXMPmb9giXz69EGG9/xZyhbNq9bFHbcH0uv3vxVpgfXRs3tnadm8iYas/Trwfa5du66m4Kw5C2T3nn0a1jYGc05up1SpUvLTTz8JidKAfA5+FhpgFmiYKVOmKCaJgU2cNUNqadOouuTLmUmh+//lwQ67fvsB+Wf2MjXZPnzG02Em/Pbbb7rbBUYyDjgLBXuTJk3SClegSobvwsJMnSqFVKpUXqpULCfp0qXRMHFgCIvxbO/edZNWP7eX1Ws2SKL4sWVQl58kf85M+jYYvynzVmgA5d59D2nSuL50+62DpEjhv6Qw9/vq9Ws5deqMLFu+WlauWiuXL19VPKFqg2DBFJ6DtiElwAYWUC6Cn4QGNckDGzt2rPoxxg6Hs9+6UXUpUzSPQvj/HwYlB0vXbpPpC9do2YFl8wiuu9vAgQO1LgeTIaAG0bFZs2bJtGnTFMtnGxlDu1QoX0bq1Kquphih5K8Rhj156oz80u432bFzj+TNnkG6tW2sSWxjHDh2VgaPnaawpDKli8vggX00GBEQg7VH5G73nv0ydtxfcvjIMU+lHqQEChcuLB06dJAcOXIESFWun4Tm0KFD0r17d80DGNALtErjWuWlYc1yEjdWDGt9S0BMzLd+jlt33WX8tEWyZvNeayiaXY1drlu3bpIxY8YAMQ9AHc+bN08mT56smDHDh2RXTRA/nlSqVE4a1KulOZFw4cIGqnaxfSYaOevRT44eO6FmWYcWdRV8awxMtC6DxsvO/ccld64cMnrkYBXqgByYZ/sPHJKp02fLho1bxMPjkfX0mMyVKlWSTp06KZ7NvxuJ00JD4qx///7y999/ezLLqpQuLM3rV/5POv72Hi6Qm1PnXeX3P2fLgWNnhEABg9Az0bT69ev7O39AmBUsH5FKtLstTixtmtTSvFlDqVihrCRKlMBPTra9e/TtfSJnw0eMlWvXr0vdKqWkVcNqAr7QGETROvQbI1t3H5bs2bLImNFDJX++PP75Sm8/i1957vwFmTR5uixcvFxhO8YgrE4StEuXLhph84+P45TQoAqBZAwaNEhRsYZZliZFYuncqoEUzJ1FwoT+/ySl4IEtXbdd/p69XK5cv60+Bg+Gqk/MtHz58vl5h0NgyL8MHz5cTTKj0pQdk7xHyxZNpFyZkhIjRnR/LQa/rGKupV3HbjJj5lx58/qNCkzDmmUVV2gMKmY7Dxgn2/ce1UTnHyOHSL68uf3ydXY/Q/j78pWrMnnKTJk9d4HcuWMxmRlAgX744QfNp4He8Kuf55TQQKeEWYbgGFWXfDF+TKNa5SV2jP9OjYndp+PNAdTgjPx7rqzZskeev7Bk4QEVArH59ddflTbKLwNEMkGX3bt3e/JhSpUqJi2bN9VMO/iwoBi3b9+Rlq3bybr1mzXw061tI6laprBEjPAFue567Zb0HPaX7DtyWgoXLiDDh/aXnDmyBdrlsmEBw5k5e75Mmz5bbty8Zf0uQtBNmjRRBAdFcH4ZTgkN4c0hQ4ZotpmBwBTOm1V+bVZbHb+Aik745Ua+hc+wy+0+dFJG/T1XTpz9kuglcsO8ORsU4Hxo9KFDh2q0jCgZAw1TsEA+6dC+jRQpVEAiAH4NognYuXOPdO7aSw4eOqq+7IDfWkix/Nk9rYXdB0/I0PEz5dT5y1K5Ujnp37eHZMqYPlCvGMEBuzb+z79lxqz5Cs0x1ixQJ3JpQG/8UkzosNAAlSH3sGTJEquWiRc7hnT6qb6UKZZXIoQLPNhCoM5uAJ8c9pvpC1fLzMXr5J77Qz07kI7WrVurtnFmdyP3goaZPXu2lh4bgzBy9y4d1Ichqx9Ug4U5fcYcGTJslFxyvaJh5q4/N1R+B9sBQvyfOSs0Z/Njs4bSpXM7SZ4s6Ve57IsXXWXQ0JGyfMUarUA1BmbziBEjNAnt7HBIaHA6cUABZGKiGaNSqYLyS9NakiIpNEfOfvV/9/izF6/K7xNmqdYxkp5goxAAIDaOIAXIgxHWx/kH3m/g+ciqt/ultdSpVU0ThH61ywNi9oneDR46Sv76e4q4ud+XFg2qSLO6FSVOzOjW05MEJrm5bP0OzWN1/a29tP7pR4kd++vg85i3kyfPqGCvXb/JWm6P2Uw9VMeOHbUa15nAgENCQx0G4TpMBCNqEyVSROnxa2OpWLKghA8XcHmIgHiYQX0OSgmmzFspMxattXINYFI1a9ZMk572qj0JsACLYSe0dfypdfm5dQtp0byxJEwQP0gFhjmmHoYgwKLFy5Uya0jXnxQ+RbGhMSjk6zpogmzfd1T9uxHDBkj9+rUk0lckJ0Fw1m3YLD17DZDjJ05Zr43EMz46SWg4ChwdDgkNcH8iQOQGGGCKapQvKj81rCZJEsULMnva0ZsMiuMuXL4ug8fOkN2HTgi7LQPfBm1D6NM3bQOcv2fPnkqmaBCRYOLVrllV2rdrI+nTpQ1yPB+m2ZJlK2XAoOGalU+XKqn07fij5MqSztN0E4IfNGa6nDh7SUsPJowfKRXKlf7q/i+m2T+TZ8iEiZPl2vUbVgQFwE58RhKfjg67QgPknGwqjDLGA0wYP7b0+KWxFM+fQ8tczfHvGYDhZtbidTJ57krlGGCA/cIBpUTat/IBoEmElwFgsktiOpQvV0o6dfhFcuXKLmEDEGHg12fHwuveo5+sWLVWk6wNqpXRPF2CuF/MLq593opN8tfMZXLj9j0pWaKoDBnUR3M1QTEIDAwaPEIWLFyqJdcMGHHw1X/8EZMxtkOXZVdoAGOiwgBnGvimcsXzSbsf60hqm6yvQ9/2f3YQvs2Q8TNl72FyKxZtQ5nusGHDJFcu7zPiRCa7du0q69atUwI+BlWUfft0Uz8GVpagHuRmCOcO+/0PuXjJVRIniCNd2jSU4gVyeKrKxUwlBL9g5WYNwfft3VV+atFU80lBMVi/hMZ79OrvyUyD8QZTGICnI+T3vgoNmoUMKtEbI/LArocvU7tSCYkUwSQI9+3hv3z1Wkb/M08WrtqitLgMFj1CA0qAZJvtYMeeOHGijB49WsuVjVG/bi3p2qW91u4747AG1sI8c/a89O47SBcggo2GaVKrvMTxAp964PFEgwAbdx6Q2LFiyYTxo1RjBmVqAj9s4ODhMmPWPK0SZXA9KIY2bdo4pG18FRpyBO3atVN2TEPLZM+URrq3bSTZMqWR4GbIzNd1yZxt23tUhk+cLWgdY0AIAbwGUKftgDGGTQpSEgOImSxZEhk6qK8CMcGTBfUASTx67ARZuHCpPHjoIZnTpZSuP/8gubKk/1dF5v4jp2XwuBnqz5CA/X1of0UwBPUgGNC5Sy/ZvmOX1QIoW7asDB48WLJksW86+io0oGmBzBjJTPyXzq3qS+2KJSRK5P8uNWtAPlQ0zIDRU2X1lt3y+rWlSI8QJz4LyU7bgMCCBQs04ELZMgJHxK15s0bSqWNbp6sdA/IejHNRN/PH2IlabHbnzl2JEimC/NykhtSoUFyiRvl3vgh/jpfbAw/5saklP8MmENSDCHDf/kOtRXNcD8xCpFUg6rCnzX0UGpw4bGsQtRDJMZIlji/9OjWXAjkz+6uePKgn7Wt/PzY95dHXbt7Vr8YsA/QKU6eRkSYvg0MKipl6GUbcuHFk2OC+Ur1apSDj+DLmCn6yOXMWyp8TJynVUuSI4aVmxeJSv2ppraHxutAAsfYY9pcsW7ddPn4S6d61g/zUspnEjhXza0+/t9+3bPkq6d1viJw+fVbf5/rR8m3bttVqT9+Gj0IDmRwngALIAGZSJ9O+RV1JkzzxN3Hj38tFYJphpuw9fErnkgcEcBA7Gg4vxtatW3WTomzcMIUrVyovfXp1kcyZMtjd/QJzLiCEnztvoYz78x85feYcJEzKkNq0TkVJmTSBtz4KnRk6DxwvW3YfVo40TLMf6tf+lx8XmNft27nhMmjR6lfZtHmb9TDKBsaNG6ctVvwkNIQ9wUtRg26Mdj/W1nqZ6FGDBhwYVBPs3++FJ23onzNlxYZdVj4BTLQ///xT6VYxFzDX+DfQGQbh6d+H9JOGP9QNUqgMdSorVq6R8RP+kWPHT2o7kkJ5sshPDapK1gypfEw5nLt0TfqM+EcoQIM/beKfo6Vq5fLeRqfgPsP0I+EXOVIk5UcLbKQDc96lWx8FdD7+zCpEsSBCQ5DGN/ZObzUNUTO0DDa24ZCCABjc9SetyvRvEY9/F+H39nkWGng07HvwVwweEIKCiQZiHNOMZKaBHgcFPHL4ICmQP0+gLyCf5pPQ8pKlK2Xc+L/lyLHj8vbtOymYK4s0rVtBk5jhfQlM7DpwQob9aQFpgo/7tW0rqVWzqsT8XL7AGkNrHT58TK7duCnPPgtN/HjxpH69WsrJFtg5wPUbNkv3nv11MzAGiA0wgjB5+jS8FRocf8JvmAyGqVAsfw4NApD5NYfzM0DzqAF/TJVjpy9aPwxEncpOfBgSyFTC4kuyKYHPAsUM1VJQDGp4qPlHwxw8dEQTmLmzpJemdStKvhwZ7ZLWb91zWIZPnKNRQ0K6FMclSphQTTW0COejSIxS5WfPnsuHDxY+Z6iesmfPovcPg05gAlKp7qSsATCnUaNUr1496dWrl3YrcEpowJiRuYahkaG5mV8+52YimrkZvyxiknvdhkyQdVv3WZvm0osFECwI8n79+mmjXoaLSxQZNKCX7rhRgiCZyQIi0z92/N9y6NBRpYXKnim1NK9XWZtuRYSow84knDznKv1GTZHDJ/CBnBtsGsWKFpLBA3sHKnqADapj5x5aIq3moYiay+TRfIPVeKtpQNaCkTIQzTGiucjQ7q0142svHOfc9Px/HQ2PAAQcdF9jwD8MySIhZsKdhj+TMGF8GT1iiFSs4BgiOiBnEcviwoVL0m/gMFm9er2SlWfLkEqLDIvmyy70FbI3YKChKfCgsdOV5sor2TqahvPQwCtVsoTKvkqlJ8ngjTsOyJkLVyRM2LBKwPFDg9qBtnFwr8NHjpEx4/6yVnjCzjlhwgRFbjilaTAZ4AAwQs0ksHq1byo5MqUJMvva3oP6Ht7ftueI/G6T6CT0TB6M5DFtSQzYDEwtkE8UKpj/q843379m7QaZv3CpMsvQFiNtyiTSskFVKZo/u4aZ7TnowIW27DksKzbsFJKbdF2w5fWmgVe+7JkkQbyYgp+M4ER1iaz+EXi9OUvWy6wl67QnapXKFaR/3+7KNR1YY+aseTJoyAi5eMkS8AJ/BtMPyU6HhQZVDHgNaLpRBlBGGUbAmjkXambHefjosQIWb9+9LzfvuGunsVev3+hE8gBg44wVI5rEjxtT4sSMJgnixZYY0aIIHZ7/a+PilZvSf/QU2XvopNaWYOsTcKHJEsz+VmxfmZIyaGBvyZI541eZAiJk+C2wuBCCvXDxkhDRgoarSe0KUq9qKYkdM5rda3F/8Eg27DiglFZEz3jOPF80SYY0ySVLhpSSIXVySRQvtgoJVotX/mg0DXg1eORSp04pE8ePUjRBYI2ly1ZJn36DP4fSLTAnkvqw1zgsNJgKkKvhlBoPkXg8+CIqNR0dgPW27D4km3cdUkpSwq5Pnr0QuoxZwIt0MAkmoUOHlAjhwkmkSBEUyxY9amTJnTW9lCmWRxLEiRXo5iD3SIXl+cvXVajdH3ho4RgmKQuFTgc89IDo1saiGjR2mqzftt/a54aiNNhleBmjbp0a0rvHb5ImjSWHE1iDez93/qLMW7BYtmzdoWbZ48dP1JwCrQzyo2KpAtpl2x61MALy96xlsnTdDrnjdl/nMGnCuFK1bBHJmSWdxI8TU1vaazjZhxtiI4H7+e9Zy3XNUBI9bsxwKVQwX2BNgaxZs0F69B4gJ05a/ElKMOgPW7VqVceFhow0VLPnzn1x4Lr/0ljbZThCAEjyjvr4NVv2yu6Dx5VADwHy2mPEuytC84BnixUzqvaxyZcjkxTOk1USJ4wroQOoJTrfi9DCVUazJnBRXCNQD9pnwMtMiJidkF0SeAiaMHni+JIxbXLJkDqZ/tveIvLu/rDZf58wW5as2WblR6MZFM2vaAhrDCAnVDjSJyawBhGrvfsOyOw5C2Tz1h1qilFIFj9OLMmROa12qsubLYP6Go50EyC0jBY9dPycMhIRYSMBmid7Ru0iQLt7n8bjp89UM8ElAFYPIg4SqlSmdurQVho3rCexAglJsHHj524Hx07o5aH9SbVALeywpiFLjT9jPEQKzkb2+UUr8uy1ynj46IksW7dDW+4xCSxChCWqS1R5++6ttw16bC8MWDa7HIJHZy2a17LLF8mbTShHYLeyZ1PbW2SPHj+T9dv3Kbew69Vb2iLw5SuLuejT4IFHjhRR4sSKJnFjx9DFhMmaIG5MpzQh9zZh5lJt1YHWYUBkR/jVlseMcGvnjr9IkiR+Y0uxNwea4Z+/SGmXyFEgQMx3iUI5pULx/JpWoOs2dTuOYnLXbt2niG46ZGOKtW1SQwrlyeprLoc5IDRNK/qrN+7o5oU1YgQOMN9SpUwuQwb3lbKlSwQoU6kxR5ik5GogOmQQuZs/f77jQsPDI3eAP2PErRPGiyVDurVWTjPfBvRFYKwWr9kmt+666W5Na7eiRYpK9BjR1dEl/+Pb4oSJkgY9RJEId4PHQpXHiRVdCuTKLBVLFlCu6Eh+CHvTuRnNsnrzHtWA+Fjw/pJk5CE52upbWzrEjKYRpSL5siuZBDXxjvYOXVI9ctkAACAASURBVL5+h4ydslAuX7+t08km4HVO4Dvu3qWjv/mOvXtehFbhPZ7w12Rt2ffu3VtJnjiBlCqcWxPXRLP8UuS2cuMuGTN5gWoJtAxUTl4JNnD0wd9dvnZLTl+4on4LQoZ5zLNg30JL0WkCU+36rbvy6vVbKVO6hAYESHj6d9P0OicEPnr08od5Rl8TunmtWbPG+iCBTFBghFni02C3nr5gjTBx/I6vkjt3bmnWtJk2FqXOfeCggUpH5NuAc7dTx04awdizZ49Wi54+c1p3YXIDdIL+6YeqUjhvNqd4CciRQOywetNuOXvpqvpVLFQSWND54MfRXs+nwe7DsUQTOQ5NCG9y/NgxJGXShFKjQjElfMecszcwXwaNmSbHznxJcnr9TLWqFaVfn+6SIX1ae6dz6n02hoWLlsn4CZNUw7x9+0by58wstSsWl1xZ02sAxq+1LvivJDOxMGjo1L9zc93o2GRo7rR592E5de6S3L73QKizwXfEEmFzNTYP+hixMebNnlHArk2ctVROn7+i7KSjRgyS2jWraXI0IAfk6b0JBHwGbjodCIBAA6ohWjcYo2GNstLyh6qeyli9XjRZbhzcwyfO62KqWqWqNGrUWOlxKCfdtXuXIkiJEvmmaapVqyZ9+/aVDOkz6AJF22zavElWr1ollz4TrZNga1qngmofR8aDR09kxfodsmDFZrl847b6M6lSptIqPV7btm2TufPmaoLRp8GDZzPJlzefuF6msdB2OXXqlJZ/Y7JizpQvkV/KF88v8eP4zhBDsKHr4D/VfjcG52derOiLooVk2JB+AV578uTJU61anD1noaIQcmZJK41rV5ACCLw/CwovXb0pfUdO1ipV4C+VSxVSMw2HnvcuXbkp9x8+EjT+lw4HIdSHMvzFLOlTSYY0yRTbSPSu1/BJsmbzHiuLTZtWP0qcOI6VJDuyNjiGYrTBNiFnytAJOZcrV87HU3hKbh48eFDhHOzyxuj5axOpU7mkryYRYeRxUxdp9rdEwVxSq2Z1yZKriESKFkuCBQuu/hFQ+JmzZlpzP16viB2/T58+UqtmLRU0omsvn3rItQsnZP++XTJ/2Tq5edtNKYLKFcvr0EPm4dBcdsbCtXL15h1V/yStMEHhvYoXN54MGDhAaZJsecW8XhuLuk/vPlrbj7142fWytuibv2C+thrHUcZEY3OpXKqguHhTW2Kck6BIu96jZf32LxsImgwT0bDliRqNGTVU2SgD0hyho9iQ30fJpMkzJHnCOLr55M6WQSJF8H/fGu5r9pJ1MnX+ao2eRY0SWSKEDytPnr6Q5y9fassNY4QJHVryZE8vQLMQGISE4IpLlIhWv5lnNW3Bam2cxfpq1LCumqwpUyZ3VB4cOu73EUZy0wKUdTq5iYYx4OmcADt9ZO9fVWX6Fi3CXLly/Y48fPxUWwXGiRVTwkRwkdDho0joCC4SKlwkueh6XRYuWSJrVq/R3ZpdmsWIOsycKZNUr1ZFKpQtI7FiuMiHNy/l3etn8vbVU3n36rm8evlc+ZFR58kSxVczwpHFhNDArTxt/ip5+vyllCpeRFq0bC0FChWWSJEstfZ0cuvXv59yIHhtuWfMOubisKHDtAsAjvv7d2/k+tVLsmPLJlm2YoXsOXBUgwntmtfWKCMLxrfRZdCfWmfy5q2llwomEQJj7MB0ABgxfJBUrljO2hHZoRVg5yBtfXj+guzfsUWihg8pcHAHRCjd+Fo0CtCZPYdOekIBhA0bWpIkiKtcAkkSxlNuCcpLWCtEKX16lragz0oVysqA/jBzZgiIqdBzMN/tO3WXadNmy9PP7KVOw2goswWshunBYEJH9flVShXJ7afS5uAhQknwUGEkRKgwEix4KIWPXLt1V3sx4oBy0aFDBpeYUSNLsiQJJRI9bT5+kI/v38qH92/k00cLGYXX8fHTJxUiNE/SRHHVdPQJeY3jeew0AQiRDOlSS6rUaSVq7EQS3iWOhAgdToMNGzdtVDgLgmMEQGwFhm5ajRs11jzV2+cP5M1zD3n/9qW8ePZEG6eevXhZ3r3/oFB5Foa9xCxkG/OWbZQnz760Vrc1WxHMgf17aqgVHFpAjg/v3orblTPy9vkjpyJ/jlwDkJkh42YoKJX7wakHegOaAKFBAxPCj+oSyRM3mk/nRviYq1PnXDV6BhYtSwD1teE7CbNTU7Nq9XrrhtmgQQOlz6J0w6fhyTwjR4MZZfCbxYzuIsN6/KzcvI7s7L5PbDAJTi/64KFAgFoOxY7/+EE+fXwvn7SLmM9hX9tzQ6Q9f8UmtZPJ6VA9SBTLJ6g6pgP5H1oZBgseXEKGDiehwkWRUGEjSMiwkeT1u4/aOXjHzp3i6npZBYm8UPy4sSVn9ixSuEA+RSt8fPdKNeCHd68/X6/lqt5or9FgKiyO5DSo4sT0MMLOlDyjbYheGkVqkAJ2bN9GEgUwyhmh8bhxXl49/ZIXckQg7B3DvYyfvlj9R4NEpFDuLGqywisR1ok266QuTp27rMEbSAZJjINB69G1k6RK5Zny1t51+fb+4iXLtewZohBjkHIBpUH5s0NCM3XqVC08M7LTCePGkkHdWgk373+h8c/tef7s0D9nybxlG/ThsNhqVSymLR4SJ/C9TNXTWUikhggpwUOGFjTiu3cflCji0eNHiuo1cjMxokeTcGFCWTSgaj7HBNu3u4Xnmew5CVYGPhyh7ydPnljxZxBQ/DGKPi4B25IiMISGOpt5yzfJlPmrlN/M0Jo1KxSTNk1qKjLAkUFIesP2/bJp5yENHnAuIp+sPTaRgCyVoG8n3dvmzF0o+HoMngE5Stra+9a9zpOmgT4IdDPcwQyctAG/tdS4+7ciNPgBHfqOkbVb91rtZnyuX3+sreHf72EsXr1Vxk9brMEJBhEbXrdv37YGSgitDujXU5o0qi9Ro7oE2G0FtNCQLN6694jMWLRGzl64aglofI4EZsuYWvM1AH3/zSHwQQvy2DjI8V29eVfzMoSYb9x2+6y9LbfN2sucOaNCi0qXKhYgfAkUwP38SycFphqD9AiFgaRLfBuehGbMmDFq2xMRYuAo9uvYXECmfitCg0/UfchEdTaN0aB6Gc3fgJH6Hsbqzbvlj0kLdDdlYArAgkJInpyRMWCkHDygtxZlBdT8B6TQYJLNW75RIVM8l/fv3kvm9ClVGEhYkoSGurhOpZIavCHkfOjEefVReP/Bo8dqLbx48Up/4uMZpIrMAfg/hJAAEEJXIH9eZejMlTO7vx/zNLodDKXbgQXdjMUChRMRUnvtNzwJDQIDUd2tW5YmOOlTJ5U+HSz8vAH10Px7t7aZZ+NctPtAcLyjEfLv9wXG5zFBQPJeuGzZnNAyBGAg1Vi2bJmVmBFmfdhoalSvoh2aA2L4V2gwvYDtHzp+Vv0NyEIQnpAhgguaBXpasIf4I/gmRMgoL4AUHd8ExDs4PwPjZxsAwR8EOpU6RWLJmCa55r/QZBDJw40dMWJEGT1isABo9c98ELnt3KW3zJ670Eq1DAZw/PjxUqJECbsBEk9Cg2pC22AmMLjw3h2aSc7Mab8JoSExRt35wpVbrIBHnP9hPdpIuWK05wsREOsq0M8B8nvEX5bsOYMOxJjF2NFUDZ448QUHRV19z+6dJW0AIZ79IzQgl8kvrd+2T865XtdMP+hmAiyYyNXLFdXmXrQ+/2PSfO2x+erNW01dIBxG9t92gtmMydNY6mwyCrCtGNFdNG8TNXIkefXmjSZNQXMQoez6Wztp07qFUvX6dcxfuEQGDRkpZ8+et5r4jpQ5G9/nSWh4cAjNnTsWWxtUb5/2zRT1+i1oGna0PiMmyaZdB619XxDonu2aCNnk72VAazSC+vlLFtZNQ2jy5s2rZc/01zQITeAJ69XjN6lXt2aA+Db+ERq0PMlL6v6JGCIs5FsIK9PYCzonNArCwTMCwAm+zGL+BJdIESIokoPQfeTIESS6SxQF5PJvSPUJPNGC0OsgaDJ1/ipxe/BIWjZvIr91+lXo0+OXAXXTb117y6o16+T1awtXNuUAdA5o3Ljx58S672f2JDSQQP/xxx9WTQMMok/7ploP8S0IzXnXazLgj2myD/4wDVGLhjSb1anoUJGUXyY5MD4DCnzEXxRaWTQN5hkbVuXKlZWRhgdIxwAG804EbWD/XvrTv0xA/hEaoP8GmTlo72plC0vB3FkleZL4Es0lsicUvOZYxs1QNhrM5nrVyijIFT+HuingVuHDhtHcjb1w9NK122Xc1IVy5cYdCzKA0LMfkAFouxkz58ngoSOtvgxzzLxDEwwlrSPl/L76NNpzBJ8m67chNDsPHNcOY9SfKyI2TGjp3b6p1m34RicUGAvfP+fEvBn1zzyrTwPiANOYGg4wd+DvQJobpPPY8j+3aS5tWjUX0AL+Gf4Rmp37j8mmXYcUeU7uhWJBCsu8W2j4O9QOUe+PBhncrZUi5Z3dfAkCQH1FMpgu0UQTu3XtIClTOA+nOXLkuPQfNEw2bd5u1eTwNGASV6lSxeGonCehGTt2rLKjGNEz4A7Q0ObJlsHpm/XPg/XpszMXrVVYjJHfwGns07GZlCyUO0CL1ALj2m3P6TWYAQ0qWp5qQfwaQKQEBsACkuxkoUHl1KtHZ6lRvbK/2m34R2jwX+57PNZEcYyoUXyF+BAM6D9qshw+eV59lkFdfpKShXPZrclinsiEubk/VBPv4LGzGljAf+Lv3bp0EICbzrYfvHnrtgwcNFy7thm9afguWgiiZXyjbPK6HjwJDYkdzAQoaRlAvAd2aanZdmd3iIBeeMBbcAiXrN2urCUM6jWglkITOqJWA/qa/Ho+TJw/py/WoiuGwUpDXbqR5GT3g+XU3d2SAGXky5tLgwJFihSUcGH91kHAP0LjzP0Cmeo+dKKWvBPOhWugSulCaqoZeZz3Hz7Iy5evNdRMuQb4QELRAD7vuj2Qi1dvag6HAATnwDzt3bOLFCyQ16G+pcb14rtMmTZTRo4er63SjUHEDK3OvKPNHR2ehIaW57CjGPZ0vDgxtACNkuOgFhqKlfqOmCx7j5yyZpwrlaZRLknNBI7e7zdxHBAa7Xb8uUNakiRJNNRPrsaoXgXKBCsQXNoGSw319WXLlJQ+vboqv7NfxtcSGvItc5au1/skzIyzD0YwTJhQalrzP4QHgXj99q2yd5K4fv7ipQoQvxvhaNZesaKFpe3PLaRo4YJOEQhyHTNmzZU/J0xSuAxQJUa0aNGU2w9ObXpvOrO+PQkNdjTRm7NnLUzqOHe/9/pZShTI6dRJ/fIw7X1mztIN8tespZotNkbnVg2kfrXS301+xrhuKjfJoFOMxUiRIoVgGlPfYxSBkdQDgQ2s6dChQ18aBEeOLDVqVFYGSqiNHOncZTu3X0to+E7AsrCK7th3zEqQaO85G++DjAYwTOITASJ6iJZNkzqlo6dQoaOceeDgEcq2Y5SUIyCYZQAzKQVwdngSGio2kT4jT0BUY3TfdloP7wgQ0dkvd/R4zLGBY6YJpcIvXlpMMzLMg7u2khIFc/q52tDR7w/o42yjUJw7Q4YMSrxN5artjkcSjupVks62RPQQioMWoN+Lsx0FvqbQUMVLu41tu49Yo51ed3RlpgkWTH1SSDwIPmFuwwfx+Mlzmbl4rYa4oXEaNqS/5MzhWFMo3XTWbVSWUAhEXrx4aX2MBQoU0HVObRXhZmeHJ6GBtgkCaBxQy70E08RhlTKFFeYdVAPbv9/oKbJj31ErzAK2T7il06YMPMaWwLhfTJJO/cbKio104bLwF/MQCQR4h3mCL4FuAtOn00iJQjoLYBR2/XLlSqnGYSE5+vC/ptDsOnBchv05S8POKZIm0FwaBIEICPkcktERI4TTkhBKxQlHg6xHYNAyVLlC5UuVK/c4eqRjAFYAt2vXbZLxEyfJgQOHrIBM5o2wMlXEVGb6tX+pJ6E5duyYMqbv2rXLul46tKgrP9Qoq6ZaUA3YSoaOnynHz1zSRYPT37FlXalf7fuBzhhzB9tKx35jlA/OEADCnZRkQCzi3UDLkHSGJQUeB2PA0Jktayb5uU0LKVXCMbLwryk0/8xZLlPmrRL3+x7Ko1C3aikrCUmI4CHUekF4KI8OFTLEv1yAtVv2yuhJ85V8o2SJIjJkUF+73M4Qh0yeOlPRy3C6GUli5owoJdB/sv/4NH4dnoQG7uaWLVvK5s2brQ+0Rvmi8jPw7kT+yw/49QL53NxlG2XizCVWf4YQJqHmMkXyBqkG9Ms9uV69KT1//1uoCTJGq1atVMMTEPBuYGrA5IO2QXDABhql0SQ7KY+uVqWihqPhSvMtAfo1hQYkNy1GHj56qr4n9LbAZHwbOO6UN5+5eFXLP+hvA1NNq5bNpGOHtpIksfe0VmxAdJompDxr9gK5fOWqp0pcisoAY+LLIDzOOP5er9eT0FB8BZRg5cqVVqEBQgNPAFWJQTXQMgiOUemYPlVShc6QP/It1KwlxFoeFixIfTLbedt18LgMG28xWYxBn02qQ6NH95kshHshf0Y7R6KcBqiWczAHYLFy5cohrX9qpqFZmkJ5NxCah9fPycXz57SSlkXMJsQ5/LOQvPuulRt2ypgpC5XWiRaDUEWRDCWVQWQWqigYVXH0nz57oUxGyn92+57cdXuoVGD4sCR0hw8bIFUql/fWDCWXtXffQe2huW3bTnFzv++pApduc1hQlKsDWfLvfXoSGmxsNA20nNiFjOjRosjwnm0dqt4kbAhYj4Ft6h2OyFnBY7HQhg5CbcKTDMgDf2vdQNL7QCv1+MkzTYgdP3PRujBKFs4tSRLECZB8zotXr+X+A4/PDz2KYrAcHUDpJ85YqguDgVaYNGmS7oC+FT5xLLsptU5EOeEbhj3IlmQQvyZ7tswali5ftrTS2hKmth1Uyp4/eVTGjP9bDh87LXFjRddFDEgSJn8ogsOFC6MIiwjhwuoz5AV9sE+LDSDlmzfvhMIuEqCvXr1RoCWlDwuosL16y7oJY4q5RI6k/gtMPuHDhZH3Hz4qoybIZ0oEXr1+rUQcfF/qVCmkaZMfpH7dmhIvnudiNtYrdLKbN2+TDZu2ypGjx60tM7hnPp8vXz5p0aKF+jBsSv4VGD3vJy+cSiTVCH8aoE0qGId0b203GMBp4PHdsG2fThh0RhDQ+dcXeuhB78ZxsnXPEevEo2FaNKgiubMa3biIwXwSkmUnz7pqmz54AYCwE3ljMfzarLYicf1CNGi76Ei+sfCPnDovEcOHl7pVSilCl0ijvYHpMWbKAiF8DmyegamA9oCl3pEHyjxDNwVhOlB2mINs7Xac61gxYyp5eO1a1ZScg+z5l3N/klMnT0m7jt1l+869unBxxhEUWGJChwwpIUOF0NJtwtn4GpwTH8Qnts0PH0Ewf9AgDQuZCkx+p8wc7UH1paPDQooeXBIlTCDFixXWYEfePDklZowY1g1P58DdXebNXyKr16yX8+cvyv0HDz1tIJSQg7CAegsqMb86/d5d97+EhtwA4ThbYr+OLetpvYpvAkC9w9DxswTzgwlLljieNKxRTheqf3p0gl3qM3Ky1m8YA5AfRA0ABYm0sBOi4ilygpn/gut1eQYlrs0dt21aUxrVLK8a0K8DToIFqzYrTB2NyoKrWq6wtG5Y3SGfj4z3sPEzZfmGHdaFxE4IdIkH68zAEiB/s3jxYoEQ5ebNm54YYFh4+Dc0R2r0Qz3JmjWTlTnT49EjXXB0OD558ozwb5+YeJy5JkeORXjRqBoxixRRXKK4SPTo0SRaNBfNykP/myBBfM3HoCkxzQwNzDVevOgqu/fsk1179svOXXvl9q3bulnaDjYigiu4GjSfdTSy6Mj1e6tp0DC02li3bp31HLRaaNWwutqlPo3tewHozVIHzlCNBA8sPGX5/KxxgJb3puHp0S8VjcY1ANjEhGBXZOIwDdjdvDYRgk+rS+uGAoLAERZMr/fIJrD/2GklHAS9++jJUyuPFyySXX9uqLVH9gbwkAGjp2nkDOeWwYMlogOkw9nBro5vQ38bmkJRxGagB4xnwA5bsXwZ6dqlvaRPZ2mJx/w8ePBQbty8Jffuucv1GzcEyPytW3fE/f59oa2e+/0H2kHAUbpeI98SLlxYierios1pXVwiqyCEDBlKtViChPElVYpkGrnCbEQb8BP/ixemG38jnB4xYgRrQIP5v3L1mixdulK279glrpevyt17bqphbQ0lEsNEIHH46cYAPInzBfT4l6ZBmnFKZ8+ebfVrqJcgJ+KTD8FFsQv3Gu45KsSuQqsKkqPVyhVR29lRzmPjRlHtwE4wiYiq2JLO2ZsMuhxkSpdcCuTOImWL5PW23729c4B9giwdkCUhb+xuYxAyrVe1tJYn0HPF3sD5p7Th0LEzCiHB/CErzXxTHuDXQRIUrcNGxwtfx4CLcE4YbUYOH6jC49VvYtGR+IPUg3Atnc9gt+RvL1++UPMWraaayAdOEbQaC54d3SIAlp+GYPA+CzpK5EgqTFyDPVMUYaUf54kTp7SZLQTlR4+fFDc3939pRc5PghhEBbxlaG17Jct+nWtvNQ1/JGdAQs0AC0JIDdo5b3af0c44cj2H/a1JOwul0ZcRM5qLFrLR44auas5WWIJdoocjDX8or4XnF83inQDxMDCbKLGtXLqQUq+CeYoS+Qt7oyMTxrmJ+sxfsVG27Tkqt++5W8n9jM9zzt9aNZAqZQo5xPhJMAMIDedl8GDxIWE/Iefin0FAAF8HCBQbHugOo/MDPGoQiDduVF+iOUHSgUCxeJlrC8WW94M5Dx7c4vvw09FOA8bZ+B6jW8TtO3flwIEjmsV3vXxF+Pfdu/dU69kGPfgswoJzT0kFNTEIDptPYGgX2zv3tucm0A2Am+xYDJznId1aqcbwjQiPugdeaASvA0eZeoqqZQsrwTVoV3u7je05KHW+dcdNC5EoDQAlwL/hauY9zAN8HQQEwj7MJUjbWdjOfA/fib+y5+AJFVII8CA39I6DOm2qpNKjbSPJmyOjXcg7n8fnQ2MaofNkyZIpRIbIjrMYMp8WMBqB4ABZb6O7GouoZ/dO0rJFU4kV0/HGXP4RYp8+ixA+efpMHj700E0Z85AQMcR99+65yY0bN+Xa9Zty6/Zt5Zv2aWMErwd7DGgKfiZOnDjA5tDefXsrNNjIJNuYdItEB1NWkSa1ymvttk9j98GT6tegFbxbZDjslLVSolyjfDHFGWHrOrMzsSNBAUtcnwIlzAejijNcmNDqYEaJFEF3fmc1GsGEg8fOyPINO7UtByhkfCSfRq1KJaR1o2pqdtoblGoDladu3rheTAkAmXR5dlawffs+ukRDeAdROwOh6dWjk7Rs3lQbJTk68CUeenjI40ePlcMas0pNsLBhLAv0c2tzzDl8KV7A8LE66Eigf3/7Vs07d/cHcv36DdUcELG/fPlSTUBMS0xCuMdePH/xOdzsvVYjPI+fgpMPAQb5l3jx4mnxWEDOn7358VZoiMSQr6E1urH4IUzo/ZkvwKeTEo7tNfwfXRheIxq2n2FBYz5R+Vcwd2bVCP5lrbd3o769j9905uIV2XvolOw+dEIJL2x9F+8+S0CB5r2w4xOutTdsW1EYx7Zv3154JUwYsHxt5HBImFotBRriDugpDRvUcagGnuvDyV68dKWCHt3dKQD7JCFDhFTn3AhBI0hoNvJnlpCzJdTM75a/v7OGol+8fCFPHj+VZ8+habLk2xwZCAMmV9asWbVNebZs2SR79uwqLP4t/Xbk+707xluhwYlE0wDbwEFkANXu36m5LhKvCTPjxEwY8H0odwzKVZ8uDO0FUTjmVI7MabTTWZoUSSwNTJ1RPX68c4QaRvvDJ85qyzoEBbOPVna23FvYzeyuLABbmxr/jqgZPpq9XY5FRdHZrCXr5YGHpR06fgbkjLVq1bKb1HTmFmlFSOeHRYsWfSnpjR9PxoweJhXK02LdMeDtzp17pP+g32X3nv2eInLOXItfjjWCBkTd0qVLp6YXwoIpSyiZyFtg+yz2rttboeFDtJIgsmOUCfA3wsc/1vO9Ye05yC9GT1VslRH6hXaV3QKwIVAdrwO/AzZPyAnptQnvFf/GR/GtV6O9m/P6PsIAkR0sMAgJ7QNxyqE/NapBbT/DNRctWlQXDX6CAZYEZAgNLkBWR/I+5I8GjZku67RBrYUBhQgP/gwMNAE1MIPg4ya4AFbNGCQ4+/Xtrhg1ewLOZ+j2PGz4aG3Jgb8RmIMNCWgLhIkIBeZXokSJ1EfhBR6PIrGA8vkC4l58FBoIHgASwo5i7LDkJLq0+UEypk3hY4denPI/Js2Tucs3yaPHT/UayRW0b9deI0T0dMHmZiF69XvQMiRCLa/I2oKdqBtcBWilUKHITFswUhCZ+9Ql2NLrxRKRwU8hMHH52m05evqCXLx8Q5ECtGoHcWxAc2wnE9s9V65cUr9efYWSjxk7RhOI2OEMEqo9fmmiPSodKZk4dOKcorSPnoJn65OGX3/55ZcANc2Yy02bNimTzd69e63agZzH8N8HSL06NTX3YW9gVi1YuFRGjBonp06ftZpSRqaez/NdtlWV/M0QRn02NpaC7d/REAgHgsAL7YGAoD1YG2gXfrLJ8juC4oiQ27ungH7fR6Hhi7CLgWoYXcLoNTmgcwspXiCnr042USfYVqAoovyDRYKP1KxZM3n65Kkm4zZs3KBajAiJdwOBiBIlksSLFV1xUaARorlEEZfIESUCsI+wYRS6YgvvYEEiJDiWRLw8Hj9VwfV4bPnd7f5Defbi1b+Sn8b3YzJlzpRZihYrKiWKl1A7mjKJXr17eUJIlC6SR9r9WFv9MnsPlcX116xlmmsi58MgTEoAICBCzZyPzYEaKBhtNm7caGWNxOavWKGM9O3dTbWMvYETv2nzVhn1x5+y/8AhT7xg5EAwlxAei+/yXn/n2fKy+DpfXrZ/53c0CsLAi3aAvAi5fSI7QgAAEylJREFUIyRB5ZvYmw+f3vdVaEA7w4pCz0wGDmDjWuWlWd1KWvPt0yCv0nv4P+orGPAMOp2NHzdeMVaYaJQhwLqyaPEiNSUwLbxm8o3zI0AhQ4VUIVF8VKjPzmiIEBb/5/POZrA4ohmJevEikmNEq7y7Xh4YwpIrZy6pWLGiOpk02MUkQLNAvDBj5gwrMTkoBMg8qpcv6hC6gEKqfqMma4LU8JXQXhSdUTno1x6Xxr0wZ2huOAbQhlgIxqAculfP36RcmVJ2aVyJYs2Zt0hmzpwnx0+etmpVNgW6xtHsi02Ef9s2oDLQ0YYmsv23JX9jwZJxn2ia74kAxU9Cw8KmBye7l7Gg6WTVp0NTbXftU4t0dqEp81crKyIRNUN9A88mWpQooaUmAh/hzNkzcvrUadU6h48cVlIPn7SPX3cGr59TKH3cuIpL4gV9T/p06TWEiSlpaA+aPHXp2kWoaLVWWebMLL+1+UEypU1uV8swZ3S7ph8NkHdjtGnTRjp16uRj/Yyj90mEi+515NXYgAgCGGZTqpQp5Ne2P0nNmlUlZgyfSw5gw6RJ6/KVq2XRkhWK7bKtpUfAO3bsKBUqVHA48ubo9X+vx/mqaYii4VROmDDB2v2YHaNNo+rSsCZOcFQf75vkIxSyEMwZOz071YjhI7QW3pZAgl2ORBelvdeuX5NDBw/J9h3b5fr161YIh+3u5sxkIwCG+cBOh2AQ48+dK7cuWpx9zATMB1tTi+8DSDl23Fhr7Qo4t1+a1ZLalUpIVAcqWSm+Gj5xtqzatMsK0ERYYTElg22vFMC3+1TNMGeOCoxXM5fWHL+2bSXNmv4g8eN5X3Blgc+8kJWr1sn8BUvk8JFjihQ2NgfmAqcc4abSEc1rDssM+Co0HEArQUKY7GSGqQUPGgEBeMd8sulZdBD7TV+w2lpjQxIKB5idNkF872mXCBDQdpy6EYqu7rnd0yayCBW+FdAQmCdZNJhP7IrG7oqpxeLHieQhs0Bhr+T3GNFjaJSGhZA8RXKJFdPnloPc9+49u5VEbvfu3dadl+he97aNtI24I4lTID8QndNOj/lAw9WsWVPPi3/gl8G9njt3TpYsWSILFiz4V01NnNixpE7tGtLix0baNcw784+527f/kGzcuFU2bt6q2sWI6lnM8JAa5oXeCOFmHv8LZpVf5tu7z9gVGrQNAQE6IBshV0LEvdo1lQol8vtaaEYR2OCxM4TokWHeES3BCa5S2T4NKH4OgvHq9St5+YIM8gvNPSBYXJcmz+hO9hlIyIPlgaNRwilRQyT1V/g9XFgLktaRiAxmzqDBg3QX53fDvGxUs5zi5+LHjeVj5M6YZKKII/+aq20Oyf0wiBJBkUVfRxxhZwbCwmIHkEnJM2gNNhJbzRA/fjwVFupokib5N6yEOcMUmzt/sTYzAjlMdt62LIC5K126tCLdyZFwnfaCHc7cx3/hWLtCw03yoKixgXjDWECEnzu1qq/axqdkJFl1tM3cZRu0gtIYtD0nBwTA7lt8IBD09enbR6H2xoLKlC6F0AcH3ByBCHtj96GTapqdPHNJEc0MHGoaB/HTmQAACWaEBP+FsDKaxqisNTRDrhzZpX79WhotwySz1QxExY4fPylbt+/UGhRQw9TQ2Ib8eQ6Yrvgu1apV01A7loE5/j0DDgkNGgazioZDRr0GORXse7pc0a3XpwFh3JDxM2TbniNWlDBmUu9evaV+fVrj+ewXBcUDYzfv1r2blhMbaAhKDFo1qqa+jCMFdeR/xk5dKLQJpPTaWNh9+vTR0Dv3b28grGhZIP+YYggNPh7RMVvNgOYsU7qENP+xkRTIl0e7QVsiXJ/k9ZvXcu7cBVmydKXs2r1PySbQnJSlG4NjEQ5CypRck3Qll/ItJRPtzdXXft8hocG0AmrOQ6ei09ihHPFttAx67XaFkYBQ5t88KIIChLNLlSz1zexomHskcwcOGqht/Iz7BMVM9Wq2DKkdqgfadfCE9mbBPDUaGRUqVEi1DAgA3/wDNAgheITl6NGjqt2B+xsdBGwXSPJkSaVC+dJSs0ZVyZolo84jAnXt+g05ePCIHD56XI6fOCUnT57WwjKvIX2Oh2sNgSE4gp9lahf7IuiQ0HCaZ8+eqdCARzNyAZQMUHtPF18gLz4Nknq0XaC5rAFXwffAyezZo6eGfb8FR/PkqZPSr28/Wb9hvTVPAeYO+tuaFYoretrewH8ZPnGOEoHAScwgjE11JvXqXrUMCxlhRSjQJoT3Cb5QkUngwwKP94z6jRA+vJYxQ9WaJ3cODXRARnH8+CnZun2H/gRRfM/NXZ+bLZaO68FvgdKI5CpI6+TJk6vG/96SjPaeRWC977DQcAGgnvFF2AGNXThtiiTS4ad62jbdJ3IJTIUjJ8/LmMkL5MCxM9ZSXzLjzX9srnAdAgRBOYjYkSDE+Xdzd7OSEsLk2b55XUmXyn72H+cfYZk4Y4lcvm5pwcggxE5hH3wALEwcckxeSABBItOlgRe/8zcWunelFUQFc+fKrhStWbNQ8x9Wbty6Ja6ul7UE+PLlq5+d+yfetupDWPBVwNPh5FOSgMB9CxtWUD57Z7/bKaFBwyA05AcMex+HlsKy1o2qK8jSp0FN/LJ1OxRScvXGbYXXYKaBFOjQvoNGlByx9Z29QUeOZzcnOjjxr4mKVLBG+uLHkfbN60jpIrmVJtW3wSKn5HvE33OVPteowyEEjj/IQgUJgenl6uqqQsN8EkLn7wgKwuRVWBRlHSaMpE2bWkqVKq4lw/RauX3rjoIpHzx8qPUuFHbZht9tfRaugaItHHyug98RFv/kiRyZ1//qMU4JDZOArU2egbyNERSAO+uXH2trCBqn2acBOgCqUjr/ejyygDkZmTNnlq5dumqrCf+W/Tr7oFikILoJMYMAMEK40BoRYob6FsiQb1E+CD32HTklqzftkR37j8lDj8fWcnocahAHhL7ZaHDEERavpbveXTeagfLkKFEiazY+UqSIGiKGEAMfxbe6FCM5CfCUnAs+JFqGjcnULM6uEs/HOy00PGyaDYGdMpjseQjUwvzWqr4QivaJPI8d/NrNe/LHlPlC30ka+jBYHISfu3frriwiLLCvMXCad+3epfdClaMB36Gku0rZwloKkTJpQrulzIdPnFMNuv/IaXn+0jNDin/uwwA6avPXjx81R+WbsCGg5KJgtsFXwRxEqxANQ+jMiJh/nsaXzzotNHwU+xttQxdiY6EhOJVKFZSfm9SQFEkS+LozQ4P0x+QFWlJs7JZ8nnpv0AJEc+DDCsyBhgHBDDHips2bPEWnKEf4tVktyZ0tg0PQfxDMkz43LwrMa/bu3Jhe+IPp06dXjYaQ4NjzE4iQKSgB/0T8JDQsdCI9+DfATIyFDx7rx3qVpFbF4hLLF1waETQEhzA0fAJGWJYFwC5JNpoEKBCYwEh+slsTpcKH4fqJXBm+BNxubZvWkjJF8/hqahqPggpVeuds2E6Bmc98AgHx6JgLhMAQFMLFvKhLYa5AHJDB533TBAuIGff+HH4SGk6F0wqdKqBGo0cnf0+SMK40rVNRmTV9Y+TED4CpkvZyrtdgh/xCqkVmmnB0jeo1lPzNJzJvv0wLTveatWtk6tSpKvi2iGp8F6oxIf2AqNveoOnQvBWbZNaSdXL77pfemPY+5+z7+HloDrp28dO2qhFcGPMTGJuLs9f5/3K8n4WGCbp9+7ZiqSDkNqJpPDxY/elrA0mfb5WNFIqxQ89YuEYuXLlh1TjskkR3MDlq1qipAQL/Eikg5KCBwW1RAIegGxzI1OtA9E6tUPVyRSVOrOh2d2oqPpes3SZT56+Wy9duWYlEWODkQIiGgQ3jO/CdvAshG4vMqDexrTsBWEqyEV/P8Etw4o3CLVObBJ2I+ktoWAjkbCgfIIfDQmEQCMiZOZ2aahBQALnxacAST4gW0gnIy22JBnGEkyROoll0Muq8KBBzhlgBYT595rSaYVu3bpUjh4+IxyMPT4s4acK42nSIjm/xYhNd8qmQ2nIXYLk27Dig1ZhwTZOfYRDAIGFISwfyMVD8kv/B/POpwA5BIfRrYaQMqxl5TCw2DXwSXiRHzcRj0AmJ12/2l9BwMvwZgIRoHKPvPX+H9QSKprZNakq2TKl9JRmko+/Zi9eUxYaQLeTltoPFSAQI2z1b1mwqRJhtLC4WUzCbRf7po6VOBE2C+XXk6BH9HVoqciO2dK0s2BRJ4mtomQ4HMaK52NUwZNe37Tsik+esVMi/IeSciwAGFY7gtxBsA6WND+VjVapNvY9RLsxn2TBMk+vbERTbK/G30HAyNAyltmTUKY02AgPU8efLmUnNHggCfetXo2W7569o3/mNOw8qS4wtsJDvYWFinmCqYctHdYmqzPOhQkJcZ7mtN6/fqCYBggIUBRPJVlCMm9dry5FJKWUJkzvSEgRHH+ApPgyRP/wyhva4z59fq1KLFy/+1XNN3+bS+u9eVYAIDdODg01RFFWJwEGMnZXFmS1TGvnph6qSK0s6X/u4wEVG35YLrjdk5aadsnP/cXnw8LG3Nf7swkbtjG2kCP+BpKtPrSPIwdA0lUAFJdsQtGM+2tvVQTSQW0IbnjhzyRop43P4HZ07d1aOAWfrZP67S+u/e2cBJjRMEfY7vFtAUoCKGIIDGUa2jKk1FF00Xza7pcKYQDfu3JMjJy/IgaOnte8ibSq8Ag+deSwkCFMlS6gNmNB+WdOn0utwhJgQJpv12/bLotVbtD23EVpGYEAzgJ2DKjUgWtM5c0/msUEzAwEqNAQGMIvApiE4+BKG4BAcSJYovjSoVlqJ1C3+g+8ON/0W3R94aEnBweNnZP/RM3LzjpsiCei2RX7Hu6gU50Wj4FfxPZnSpNDe9CmTJVRGT/7mCF8ZxWN0Jp6/YrPW+UMqaDj9CAxRMkwyBMYEPgbNAg6Kbw1QoTFugFA0HbroJXn+/HmrqcRiThQ/rhTLn01zIZAAOhIVwmzDTIM2Fo1DQpGo2zPtoeLZFOM7IEGnWAy+tLgxo2l5MjkYTEV7ZphxDwgkZdqrNu6SrXuPKKuOsQHgw0D1BI9bpUqVAi0JGxQLwvxO+zMQKELD7k+kCt40+tzAy2ULLqTNBrmcmhWLq1/haNsNzstODwkEpIDkSngp4+Pne4UCLYxmzS1kgrycyY5zLvyqdVv3y5ote5QYnboYW/IOAJCw8lNLT2DCmfPbfyTmEd/6DASK0Bg3DaKX3AjZd7iQjTyORpyCB1dziQgW9K6Z06bUhqlBOYD30I9my+7DsuvAcbl1x13NQGOQQ0FQGjVqpDkjk3QiKJ9W0H13oAoNt0XNPSXS0NuC9yLKZuza7NB0Xqa/S7H82TVXQqKRPMVXaBxgnXVCx7TtXr9tr9Bj59rNO57oazHp0Ci1a9eWhg0bao7oayGxg25pmN/s0wwEutDwxST3qLlftWqVzJ07V1k0bUPC+CEQD9IxgD44RLgypEnuEGDSP48Wv+j46Yvqu5w4e1ETrLZNaDk3AoP/QksMQsogiE3ksH9m/fv/7FcRGqYJJ5pEI7RI06ZN0yI2W63DMUS84FTDacd0g7gje8bUKlD4KP5tu4GgEi6mR8zhE+cVaX3+8nV18mnpZxvSNrQLuDegMZQGgyJ2hnrp+18e5h14NwNfTWiMLyc7D3EEvg4oAthWjBYWtheIAx8vTkw13YDrJ4gbUxIniKv9NAFU0onMngOOoNJi8K7bQ7l2666GjG/fvS+QkmOC0avGOzg/vgsFXPTCNNrUmaXBpgAZM/DVhYYvZsen5BfSO0w2yo3J6Rjl07aPB/rX8GHDanuNKJEiaquNyJHCW0LK0SwtOGjBHSpkCP3Yu/cfBCzbo8fP5IHHI22xAQ8Zphh9Ol+8eCUvX3uPGAA0SVlC1apVFUfG7zj7pnYxBcZ2BoJEaIwLQHhAAhMogHsAdn5+947jy9NFBwumyUnyLpamqSGtWsdo5IQGIRpmhKR9e+zA+fFbYI2hqIt6erL7prCYwvJNmGfeXQQmG6wsMEgiPFCvYrZBfI728Qkh7NdHqgwvn9vW4auULFlSSSeMrlzOlB749RrMz32/MxCkmsa7aaP+BRolImwQd0B5ROSNf/Oeb8Vc9h4DUBfKqSluw/QiEsZPWm4QQnYULWDve8z3/9sz8M0JDdONYKBhyPHg+4AuIPKGECE8+D9AdTDjQBrYVkYanbcIC8PAQgUkdTjgxCgTNgq78FUwyxzpIvDfXgLm3Tk7A9+k0Hh3E5hoIApAGRCqRmAoNqPQizwQwmM0cMK8wvxCe1D1SGISNk/+bS/i5uwEmsf//83AdyM0PgkSWsbSzfmjpevz5z6POPGmgPz/LeivccfftdB8jQkyv8OcAa8zYAqNuSbMGXByBkyhcXLCzMPNGTCFxlwD5gw4OQOm0Dg5Yebh5gyYQmOuAXMGnJwBU2icnDDzcHMGTKEx14A5A07OgCk0Tk6Yebg5A6bQmGvAnAEnZ8AUGicnzDzcnAFTaMw1YM6AkzNgCo2TE2Yebs6AKTTmGjBnwMkZMIXGyQkzDzdn4H/kab6sqT6ZggAAAABJRU5ErkJggg==" id="97" name="Google Shape;97;p13"/>
          <p:cNvSpPr/>
          <p:nvPr/>
        </p:nvSpPr>
        <p:spPr>
          <a:xfrm>
            <a:off x="612775" y="312737"/>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13"/>
          <p:cNvSpPr/>
          <p:nvPr/>
        </p:nvSpPr>
        <p:spPr>
          <a:xfrm>
            <a:off x="4454820" y="2417862"/>
            <a:ext cx="2343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99" name="Google Shape;99;p13"/>
          <p:cNvSpPr/>
          <p:nvPr/>
        </p:nvSpPr>
        <p:spPr>
          <a:xfrm>
            <a:off x="4454820" y="2417862"/>
            <a:ext cx="2343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descr="data:image/png;base64,iVBORw0KGgoAAAANSUhEUgAAAZIAAAF2CAYAAABEVx5uAAAgAElEQVR4XuxdBZRV1fvd0wMD0t0l3V3SJQ0SgihloBIKqNhdqEhKiYCAdHd3I93d3TAd/7UPv+d/RLjx+r75vrVmDcq5956zz+Xtd77Yn19CQkICxAQBQUAQEAQEATsR8BMisRM5uUwQEAQEAUFAISBEIi+CICAICAKCgEMICJE4BJ9cLAgIAoKAICBEIu+AICAICAKCgEMICJE4BJ9cLAgIAoKAICBEIu+AICAICAKCgEMICJE4BJ9cLAgIAoKAICBEIu+AICAICAKCgEMICJE4BJ9cLAgIAoKAICBEIu+AICAICAKCgEMICJE4BJ9cLAgIAoKAICBEIu+AICAICAKCgEMICJE4BJ9cLAgIAoKAICBEIu+AICAICAKCgEMICJE4BJ9cLAgIAoKAICBEIu+AICAICAKCgEMICJE4BJ9cLAgIAoKAICBE4qXvQFRUFCIjIxEbG4uYmBj1wz/zJzo6Gg8ePMD9+/dx9+5dhIeHI0WKFP/6CQ4ORmBg4FN/QkNDERAQ4KWrl2kJAoKAlRAQIvGi3bp9+zYOHDiAw4cP4+TJk4ooSCiJf0gitv/mn21kExQUBJKHkZ+QkBBFOqlSpULWrFnVT5YsWdTvZ555xosQkakIAoKAFRAQIvHALvF0QdLgaeLSpUs4ePCgIpDz58/j2rVruHHjBu7cuaNOH/Hx8YiLi1O/E/9Zb9r+/v7gj5+fn/rNH55A+N/8zdMKCSVlypSKVPibPxkzZkTOnDkVsWTLlg2ZM2dW5MITDMfxz7yHmCAgCAgCNgSESNz4LpBA1q9fjzVr1ijSuH79uiIN/iaB0EXlaSNh8KSSmFxsZJM2bVqUK1cOHTt2VMQiJggIAoIAERAicfF78PDhQ1y+fBlbt27F8uXLcejQIZw9e1aRBl1UPG14u/EEY3Od8cTSvHlzfPTRR0iTJo23T13mJwgIAm5AQIjERSAzvrF06VJs2bIFx44dw4kTJ3D69GkVKLe6pUuXDj/99BM6d+5s9aXI/AUBQcAJCAiROAHExLcgUezduxcjR45UpxCeRkgqjHf4ijFGUrVqVeWmk3iJr+yqrEMQsB8BIRL7sfvPlRERERg9ejTmzJmDHTt2eEXMw4nL+9etkidPjgsXLoh7y1UAy30FAQshIETihM1KSEjAkSNHMHToUCxevFgF0plh5evGk1eJEiV8fZmyPkFAENBBQIjEwVeEmVhTp07F9OnTsXbtWlUo6E5jEJynAz7X3YH7uXPnqsC7mCAgCCRtBIRIHNh/xkNGjBih4iHOCqQz5kBiYL0G03AzZcqkfvO/bT+2mg/+N9N0WYTIuTBDjD8klcd/bP+f9Sn37t1ThYx0xfGHf7aHhH799Vf07t3bAQTlUkFAEPAFBIRIHNjF33//Hd9++y1OnTrlwF2gigVz5cqFIkWKqB8WAjLNNn369EidOrUqHEz8Q+Kw/TdPJDazSamQVB7/4d/ZKuFt8ipMArD9sJaFxZG2H7rn9BIE+vTpg0GDBjm0drlYEBAErI+AEIkde8iYyKpVq/Dmm28qKROz8RCeOkgQrCCvVasWSpUqpcgjQ4YMijzCwsL+IQqSjLONpw+bbpdNy4t1LTaCYaZZ3759dQmSbi26t8QEAUEgaSMgRGLH/pM8Xn31VVWhbsZIIPnz50f9+vVVkLpAgQLqv+m+4inDW4yur4YNG6oaGC0rX768GiPij96yczIPQcAzCAiRmMSd39bffvttLFq0SFWmGzGeKooVK4Z27dqhQoUKijxY1MeThytOHEbmpDWG62rWrJmqxNeyQoUKqTRnxmnEBAFBIOkiIERiYu8ZZ/jyyy8xcOBAwyTCWMZLL72EF154AfwGT70qby/io6uuffv2mDFjhiY6uXPnxubNm5XAo5ggIAgkXQSESEzs/a5du9CyZUtVJ6JnJAvGQLp164YXX3xRBdMTB8b1rvf03/fs2RPDhg3TnAYJZN26dcpFJyYICAJJFwEhEoN7T9n3Tp06qYJDBtv1rEyZMvjggw9Qo0YNlYFlNWM2GoUZtYynqxUrVoBrFRMEBIGki4AQiYG9J3Ew1ZexESNxEWZfscqdWU1WlVufMGGCrigj611IrCRLMUFAEEi6CAiRGNh7nkYaNWqEbdu26Y5mAP27777DK6+8YulugzxpMLtMy9gci7piTZo00cVFBggCgoDvIiBEorO3DDzTzfPNN9+oCnAtYxrsW2+9hc8//9zyYobs2shMMy1jHGjcuHG6Jxff/ecjKxMEBAEiIESi8x5Q+oSuGyMBdlalz5o1C0yLtbrxFMYUZb14EEl2wIABVl+uzF8QEAQcQECIRAe8mTNnom3btrofqHRpjRkzRo31hQI9Vr+zyp7aXFrGE5hedpcD76dcKggIAhZAQIhEY5P4bfyzzz7DV199peviIYGMHTvWp4rzSpYsiX379mmuvUWLFipOIiYICAJJFwEhEo29pw7Vyy+/jL/++kvzDWH2EjWn6tWr51NvErPO5s+fr7kmVuobSULwKWBkMYKAIPAvBIRINF4IChnWrVtXV3OKxYb85k5Zd18yqvsOHjxYc0kUm2SnRDFBQBBIuggIkWjsPQPOzFyitLqWtWrVCoyleLv0idnXnCRCMtEySsAwjmLVehmzmMh4QUAQ+C8CQiQab8WBAwdQtmxZ1cdDyxhsZtDZ14xuLSMdENmPJU+ePL62fFmPICAIGERAiEQDKJ4y2rRpowkl1Xvp1ipatKhByK0z7O+//1ZqxXrdEymnX7NmTessTGYqCAgCTkVAiEQDziFDhui2kmVc5Nq1a6oRla/Z8ePHlY6WXh/6P/74Q4oSfW3zZT2CgAkEhEg0wGKF+hdffKEJZ44cOXDu3DkTkFtnKNdVqVIlsAeLljFFmliJCQKCQNJEQIhEY9+NZC2xiv3w4cM++fZcvXoVzz33HI4dO6a5PuqKjR8/3icxkEUJAoKAPgJCJBoY8QNy4sSJmijS9cM+Jb5ozFpjbYze+hgfWb16tc9lrfninsqaBAFXICBEooEq280uWLBAE/fq1atj/fr1rtgbj9+TdTSNGzfG2rVrNedSvHhxbN++XVKAPb5jMgFBwDMICJFo4E63zoYNGzR3pmHDhliyZIlnds/FT2Vlf+vWrXWr29mDfuvWrUrkUUwQEASSHgJCJBp7Xrp0aezZs0fzrWDr3dmzZ/vkm0OtMbYKZlaWlmXPnl0RLnu4iwkCgkDSQ0CIRGPP6bJhUaKWsc5k+vTpPvvmsN0upeK1jB0hGSPR61/isyDJwgSBJI6AEIkQieY/geHDh6sWw1rGWpply5apVGExQUAQSHoICJEIkWi+9ZSIp5aYlrEYk0kJvqZ+nPQ+DmTFgoB9CAiRCJFovjnMxqpYsaLmGMrETJ06VVdOxr5XVK4SBAQBb0dAiESIRPMdpUQ8q/f1bOjQobouML17yN8LAoKANREQInGQSOj2YZ92X7XIyEikTp0aUVFRmkv84IMP8N133/kqDLIuQUAQ0EBAiEQDHAaP9br/Va1aFRs3bvTZl4wpwHnz5sWZM2c019ipUyddFQCfBUkWJggkcQSESDReALbZ/fPPPzVfkYwZM6rGVwEBAT77KlECZd26dZrrq127NlatWuWzGMjCBAFB4OkICJFovB2jR4/G66+/rvn+kEAo2ligQAGffc+6dOmiK8pYsGBBHDlyxGcxkIUJAoKAEIld78D+/fvB6na9xk6+3o+DUvp6MvEpU6bE3bt3RbjRrjdNLhIErI2AnEg09u/mzZsoUqSIalylZZ07d9aVEbHya0IFZCohaxlTgImT6G1Zeadl7oKAfQgIkWjg9vDhQ9SoUUNXRp1tdnfv3o2goCD7dsHLr6K6MeMkDLxrGeXmKasvJggIAkkLASESjf2OiYlB27ZtMXfuXM23In369Kpve5YsWXzy7Tl48CDKli2rmwLMNGi9KnifBEgWJQgkcQSESDReAH4D79u3LwYNGqT5moSFhamMJb0KcKu+a6dOnUKFChVAV5+W/fzzz3j33XetukyZtyAgCNiJgBCJDnCjRo3CG2+8oTkqMDBQpQm3b9/ezm3w7ssuXryIatWq6daS9OzZE0OGDPHuxcjsBAFBwOkICJHoQLpp0yb1Iaplfn5++Pjjj/Hll186fYO84YY3btwA60SYxaZlTZs21W2C5Q3rkTkIAoKAcxEQItHBk33Ls2XLhoiIiCT7IXr//n2wE+TmzZs1MWAchUoAvlyc6dx/fnI3QcA3EBAi0dlHxknYl50nEy3LmTMnTp8+DabB+ppRZ6t58+aq54iWsShxx44dYE2JmCAgCCQdBIRIDOz1N998o1xXWsbUX3ZTfPbZZw3c0VpD4uPj0aFDB0ybNk1z4my1S8LNmjWrtRYosxUEBAGHEBAiMQAfv2VXrlxZt8J9xIgR6NGjh4E7Wm9I7969dQPpmTNnVppcvkim1tsxmbEg4D4EhEgMYM1gM/uRX716VXM0g83z5s3zSZmQH374AZSK17I0adJg5cqVUpRo4J2SIYKALyEgRGJgN8PDw1GnTh1s3bpVczTjJHv27AE/UH3NmN5MNWQtS548OZYsWYLnnnvO15Yv6xEEBAENBIRIDLweFG2k1tTkyZM1R6dIkQJr165VVeC+ZqtXr1ZkqmXM1uKJrHHjxr62fFmPICAICJE4/g58//33GDBggOaNWJhIJeCXXnrJ8Qd62R0oEV+4cGHdWY0bNw6UnRcTBASBpIOAnEgM7jUlUOrWras7uk+fPrqSKro38cIB9+7dUy47ZnBp2ddff42PPvrIC1cgUxIEBAFXISBEYhBZ6kzly5dP9dzQMupt6cVSDD7Sq4aRQNgNUk9vi1lrzF4TEwQEgaSDgBCJwb3mBymL8hYuXKh5BeMkJ06cQKZMmQze2TrDKBFPuXwtI0Z6asnWWbHMVBAQBIwgIERiBKX/jTGSucShHOeLcRJKxM+ZM0cTMSYa7Ny50wSqMlQQEASsjoAQiYkdPHPmDEqWLAnGC7SsRYsWYG8OX5NLoUS8nqQ+e7JcunTJBKoyVBAQBKyOgBCJiR188OCB0t1irYiW5ciRQ3VVzJAhg4m7e//QoUOHolevXpoTDQ4OBoUuWVMiJggIAkkDASESE/scGxur6kmmTJmieRUbXVHgsGrVqibu7v1DFyxYgGbNmulO9Pjx48ifP7/uOBkgCAgCvoGAEImJfaQS8C+//IJ+/fppXsXCPDZ4evPNN03c3fuH8pTFrDQWaGoZZVL0ihe9f7UyQ0FAEDCKgBCJUaT+N27Lli3qpEFS0TKq5epVwpt8tMeHHzt2DOXKlQP7k2jZ2LFj0a1bN4/PVyYgCAgC7kFAiMQkzgy0U8Dx/PnzmldSd4sfvCEhISaf4L3Dz549iypVqugG0ym5/9VXX3nvQmRmgoAg4FQEhEhMwsmTyNtvv61bdEe5FFbD+5KA4ZUrV1CzZk0cPXpUEzWmPjMFWkwQEASSBgJCJHbs84YNG1QMICYmRvPq119/HSNHjrTjCd55CbOx6tWrpzLStIzkSfFK9rIXEwQEAd9HQIjEjj1mf5Ly5cuDdSVaVqBAAdV6NlWqVHY8xfsuoZw+lX1JElpWvHhx1bs9WbJk3rcImZEgIAg4HQEhEjsgjY6OBqu8Fy1apHk1e5fzQ5fSIr5gzNZq2bIlmAasZUz9ZVJC+vTpfWHZsgZBQBDQQUCIxI5XhHGSL774Qv1oGeMkzGBi7YmvWNeuXZVUvpZlz54ddP+xh7uYICAI+D4CQiR27vGKFStQv3593at9LU7CjKxvvvlGc92s6GeiAV1cYoKAIOD7CAiR2LnHDDzThXPr1i3NOxQpUgT79u0DixR9wX777TfdQstnnnkGS5cuReXKlX1hybIGQUAQENeWa94Burc6duyIv/76S/MBrCPZvn07SpQo4ZqJuPmu8+fPV3L6Wka9LcrtM8MrqVtUVJQS+aROGws5iU2ePHl8qr4oqe+xrB+QE4kDbwE/LPmhqtc18NNPP9WNpzgwDbdeSol4ZqxpGdN+p06dirZt27p1bs54GL8gUFONP0zvTvw78f8nQZAYbD82snj8NzPdOJYJGvzhyZSinu3atUOtWrUks80Zmyb38DgCQiQObAHl0tl/g4V6WsYxDD77Qjos15wtWzZd1AYPHqyrFKx7EycOIEHYTgWJCeDxPz98+BCRkZHqQ99GAE/7bWTMk3TJeCopWrQomLjAGFpQUJATVyq3EgTcj4AQiQOYR0RE4Pnnn9etq0ibNi02bdqEQoUKOfA077iUH56pU6cG165l/fv3x48//ujQpPkhbDsFaJ0QSBD84WngaSTBv38aQSQmBP6ZJ0z+8Pm2Pyf+zf+vp7Wmt3Ce2vg+sFFYwYIF9YbL3wsCXo2AEIkD28MPl759++LXX3/VvAu/gTKWwtoTXzD2rj916pTmUrREK+ky0joV2P6ObiEj3/ofPzE86Rr+P0c//J29d0wP58nN11SinY2T3M/7ERAicXCPZsyYoRsL4LfP999/H999952DT/OOyykPs3r1as3JMLmgT58+TyQMuo+0CML2dzyFPH4SePyEoCdp7x2IPX0Wr732GkaNGuXt05T5CQKaCAiROPiCXLhwAZRCodtEyypUqICtW7f6hP5U9+7d8fvvv2uulx0SGUt5UnyBBCH2CAG2L/75558FDkHA0ggIkTi4ffxG3KBBA1WAp2X8YGWcpFSpUg4+0fOXf/311/jkk088PxGLz4DJF3R56qVTW3yZMv0kgIAQiRM2edy4cYYaOdEXPmzYMMufSiZNmoROnTo5AbmkfQsmalBuJmPGjEkbCFm95REQInHCFp4+fVrVVty8eVPzbnnz5lWnksyZMzvhqZ67BVOZa9So4XXBa88hYu7JVINmsSbjZhT09Pf3N3cDGS0IeBkCQiRO2BCjacB0ZTDdk64wK9vBgwdVy129uJCV1+iKuTPpgrEynubYs4WdNqVniyuQlnu6GwEhEicgzkwitpb9/PPPNe/GD41+/fo5XF/hhCk7dAv2YaGOll4hpkMPceHF3Aem3vKHxYCJfyf+/0zbZgoyT5yOZIfxeXRfMRbC7pHMaKMemZCICzdZbu1WBIRInAQ3pUMqVqyoK5fCiubdu3dbupqZhX9NmjRR1freZPxgTpEihfrhB/Xjv9kfhj/8/9RAI1E87TcJZvny5Zg3bx5OnDhhtxuPc2IzsDZt2qBatWpKWl9cWd701shcnIGAEIkzUARUpXft2rVViq+W8cOLjaGMSNA7aWpOvw1PYNTS6tWrl25cSO/h1J6ynQKedkLgh3pYWNg/xGAjhMd/kyBCQ0OfSBCJSYN/5oc5f/h8259tH/Astpw8ebISniSJ8FRi1ngvFm7yBMKTCFPEmbknJgj4IgJCJE7c1QkTJqBLly66315bt26NadOmWVpa/s6dO4pMmLHG09jjVeP88H/aB37i/88PV62TwdNODE+6hv/PEXcRZVSYkbZkyRJs3rwZbKlsj5HQqAzdqFEjVKlSBezPIiYI+DICQiRO3N3z58+rDw4WKWpZ1qxZVfaW1TsI0sV14MABMPjOeAk/yG0kwRPE0z7sE5MDTyFPOx0kPik4QhB6W8yiyf3792PMmDFYuXKl2j9W15s1kicD6K+++qpKqGCnSGIgJgj4OgJCJE7cYX4gUTqdPTu0jB+klFZp2rSpE5/uuVsxe4vf5ukmspEHCcIKdvHiRVXLQcmXHTt2qHXYY0zp5mmU8jHMzCKhigkCSQUBIRIn7jTdO0OHDkXv3r017+pr2ltOhNBtt6IwJONZ1LmiG+vatWt2ZWaRMEgclIOvWrUqMmXKZGmXpds2QB7kUwgIkTh5O48dO6Z6leu5RliHwc6JrnTZOHlpPnM7uuIY21m/fr1qg6y3V09beOHChZWiAWtCSpYsKW4sn3lDZCFmERAiMYuYznhKpDMja+3atZojGWRmkJofRmLuQYDBcwbS6crau3cvbt++rZsY8aSZpU+fXsVA6MoqXbo00qRJI18I3LOF8hQvRUCIxAUbM378eNX9Tq//xWeffaZbxOiC6SW5W7KYkMROgUQmORw9elR3b54EEmNA1atXV5XpLMhkYyo5USa510kW/AQEhEhc8FqwEpp+c730UbpDNm7cqOojxJyPAOtdmIE1ffp0lW595MgRsBeKHsE/PhNmjzHTjokU/GFRKbPShEScv2dyR2siIETign3jhxVrCPQqvynet27dOuVfF3MuAox7zJo1C7Nnz1ZBdWZnmSUQzojZZ+xsydofnkKY0isE4ty9krtZHwEhEhfsIb8JU1Nr0KBBmnfnh9TYsWPxyiuvuGAWSfOWjFEx4YG4Llu2TLUEZlq2WePesJc64yD8UkDlZlbNiwkCgsB/ERAicdFbwVoSIw2LGEvR6zbooin63G1v3bqlAuksKtyyZQvu3r1r1xpTp06Nzp07q4B6pUqVwP8WEwQEgacjIETiorfj+vXr6hstM4O0jHpMhw4dktRRB/aBOmdMpR49erRyJ16+fBn2tPPliYN9ZViZzn4rWbJksbS4pgOQyqWCgCkEhEhMwWV8MP3xzO6h+J+WUVaDbXqZDSRmHgFmYPEUwpqQv//+2y43Fp9KUUW6GGvWrImyZcuKG8v8VsgVSRgBIRIXbj5lyCkhrvftuEePHhg+fLgEcQ3uBUmaopGUNaFbkNImdGsxNmXGGDSn24oFhTyFMNMuXbp0IvNuBkQZKwgAECJx4Wtw9epV1aPk7Nmzmk9hPQJlOljYJqaPALOwJk6cqNxYTOnVI+qn3ZHqAoyF8DRYpEgRlaElJggIAuYRECIxj5nhKyhm2LJlSyxdulTzGjZhYoCY/nmxJyPAUwhjH0znnTJlioor2RtMZ+yjRYsWSuqdar1MwxYTBAQB+xEQIrEfO90r+eHH9rtffvml5lh+E/7tt9/QvXt33XsmxQFM6V20aBFmzpypKtPZ6tceozIxXY2sC6HAYp48eey5jVwjCAgCjyEgROLiV4J+/Lp16+oWwzEwT3eN2P8jQGkT1oH8+eefmDt3Lk6ePGlXt0JKm7D3C7sVsrCQmXLSrVDeNEHAeQgIkTgPyyfeiem/dJ9cunRJ80m5cuVS/n4pensEE2XemfG2ePFibNu2Tcm822OUnyGBsKiQ8SrKvIsJAoKAcxEQInEunv+5G91b7FXB7ntaRvcWs7xq1arl4hl59+1Zhc6ui+wTwrRodp2ka8ussXkY5fzpLqxXr550KzQLoIwXBEwgIERiAix7h9K91bBhQ90PRH7o6RGOvXOwwnU8tTGd19atkJpl9hiD6cSydu3aYGaWiGLag6JcIwgYR0CIxDhWdo9kGjClNvSCxM8++6yq0E5qWUR0Y1HmnfpYXD9VARgfMWskDFtNCPHOkCGDdCs0C6KMFwTsQECIxA7QzF7CNGAGeenv1zIWx61ZswalSpUy+whLjqfbj9XoEyZMUHL67FZoD4GwsJCYsTK9WrVqSk1ZakIs+UrIpC2KgBCJGzaOH5hMAWYqsJZRLoUZSu3atXPDrDz3COLBXi0LFixQ692zZ4+qCTEr804CYbdCpvS+/PLLqlsha3LYP0RMEBAE3IeAEImbsF6xYoVqwatl/GDs378/fvjhBzfNyv2PIVkQi6lTp6pTCFN6zUqbcNbEisKKzMhiZXr+/PmFQNy/nfJEQUAhIETiphfh5s2bqgCO8QAto2tGryGWm6bs1MeQLCgVw3a3bDjFniEPHjww/QwSCFOlX3zxRaUawJ73Ekw3DaNcIAg4FQEhEqfC+fSb8Zv4888/ryuXwjgJP2QZKPYVY0ovW92yRws1xSh1Yo+xxoatbps2baoq05mdJSYICAKeR0CIxI17wNRe1pRoxQL4jZs9xl944QU3zsw1j2L9BzWxxo0bp7oVMmvNnm6FjB2xtwubgJGMeSKRwk3X7JncVRCwBwEhEntQs/MaVq5TqlzPvdW+fXslTGjl3uBM4bV1K2Rl+r179+xCjSczKvTWqVNHVaZLt0K7YJSLBAGXIiBE4lJ4/31z9tBgDOTgwYOaT6UW1M6dOy35ockiQqb0jhw5EuvWrQNraOyReacWFhtM8QTHoHrmzJklpdeN76o8ShAwg4AQiRm0HBxLVw9Te+fMmaN5J37rZoEe6yGsZMePH1duLBLI7t27wfoZeyxv3rzo1q2bkothSq+4sexBUa4RBNyHgBCJ+7BWsZGvvvoKn332meZTGROga8sqcRJmpDEGQlcWa0L432ZrQggIG3s1aNAAXbp0UQTCGhEru/fc+GrJowQBjyIgROJm+I3Wk3zyySf44osv3Dw7c49jFTq7Fdoq0xkDsodAKPNepUoVVRPCbCx2KxQCMbcXMloQ8CQCQiRuRp/f1pl1pCdISNlzPUkVN0/9n8eRLCiwyOyyGTNmKLVe1oSYJRGSRdasWdXJiy4/yu2zJkRIxFM7K88VBOxDQIjEPtzsvooftlSlZQxEyxhcZros5dC9yRjnmTdvnmp5y8r0CxcumCYQroenEEqbMEONp5AcOXIIgXjTRstcBAETCAiRmADLWUN/+uknJYWiZfygpduIMujeYMy8opzJ+PHjlUYWOxdGRESYnhrXRTkTpvSyJqRAgQJIliyZ6fvIBYKAIOA9CAiReGAvdu3ahcqVK+v2J2Fg/uOPP/bADP/9SLqtGEhnQJ3kRvecPZYyZUqwpTB7szAmki5dOntuI9cIAoKAlyEgROKBDWHbWJ402P1Py1g/wS6B/BbvCWMVOmtCRo8erVxxFy9e1CW/J82T7jnKvL/66qvKrZctWzYEBwd7YknyTEFAEHABAkIkLgBV75bh4eHqW7meOGP27NlVYaIn+oxTYJHdClkTsmPHDrvcWMSBsQ92KyQpli9fHiw0FBMEBAHfQkCIxAP7SSVcfjtn8Z6WsRyE+5kAACAASURBVLfGypUr1Qewu4x9QSisyFMIf9ONZU+zKc6dVfwkEQbT6cby1MnKXdjJcwSBpIqAEImHdn7IkCHo3bu35tPZ5Y+Nn5jZ5A6jG2vixIlYv369SullhpY9ZutWyFMIU3pZYCkmCAgCvouAEImH9pbf9vlNXc8+/fRTlxcmXrlyBQsXLlSFhdQBu337tt60nvj3dME1a9ZMBdRJIJR6kZoQu6CUiwQBSyEgROKh7aKAY+7cuVWLWS1r1aqVagTlCmNK75IlS1RR4ZYtW3DixAm7HsOTE2M+bdq0UeRI0UkxQUAQSDoICJF4aK9ZmFizZk3lRtKyQoUK4fDhw06fJU8hjNGwOp1ii0wAMGuMebBKv2PHjmjdurWqDwkLCzN7GxkvCAgCFkdAiMSDG8gakW+++UZzBsxyYvU4BQ2dZUw//vDDD5UEi73dCjkvtrtt0qQJKlWqpGTexQQBQSBpIiBE4sF9p1uJMiF6HRPXrFmj0medYdT4evfdd1XvdL0GW096HgPnFFV87bXXUL9+feTMmVNqQpyxMXIPQcDCCAiReHDzKDnCniN6Ao7ffvstBgwY4JSZMt7ClrX2dCxkt0JeW7duXdWtkJXqYoKAICAICJF48B24ceOGar17+vRpzVnQfTR//nyHM6BYD8KOgyw0tMeeffZZRWisTs+SJYuk9doDolwjCPggAkIkHtxUalgx22nTpk2as+AHOGs8HA1kR0dHo2XLlnbL07PIkCKLDKpzTnS3MUtLOhh68CWSRwsCXoCAEIkHN4Hpt2zmNG3aNM1ZZMyYUYkl5smTx6HZ8kTyyiuvYPLkyQ7dh8RBUqH8SYkSJVCvXj11suIpRSRQHIJWLhYELImAEIkHt41B9o8++gjfffed5iwYi1i6dKlSzHXUJk2apAoGnWUkFRIcTyk8rXCOderUUcWIYoKAIJA0EBAi8fA+U5KEpwQto1IuiwZZNe6oMS7DTLHt27c7eqt/Xc9sLnY3ZMfDggULolatWqpOhsKTQipOhVpuJgh4HQJCJB7eErqs2JtEyygzwoZSL7/8slNmO3XqVCUayRiNK4yFiiQQnlL4U7p0aRULYvGimCAgCPgeAkIkHt5TyrVTKkXPBg8ejF69eukNM/T3PJWwTzol4l1p/v7+KkGAacMkFKoYN2jQQLnA+P9EDdiV6Mu9BQH3ISBE4j6sn/gkFgUycK1nn332GT7//HO9YYb+njL2DLjTpaZVDGnoZiYGUUqeJEItLoo6Mo2YpxVRBzYBogwVBLwQASESD28KP9QZTNfTuurZsycoPe8su3XrFlq0aKHbXMtZz7Pdh246Bugp+cKTGCXnWeBYpkwZ1cBLUomdjbjcTxBwPQJCJK7HWPcJzHo6c+aM5jgKIzLjypk2e/ZsdO7c2S6pFGfNgwF6rp8nFf6wNoVB+mTJkjnrEXIfQUAQcDECQiQuBtjI7ZkySxl3LWvUqJHdhYRPuy9PJZR+X716tZFpunQMM9N4MmNtStGiRdUphbiwNkWkWFwKvdxcEHAYASEShyF0/AaUYOfpQMuobcUML2ca3WoshuRpx52xEr01MGZCtxdjKQzSc+0sevRE73q9ucrfCwKCACBE4gVvAeMfw4YN05wJ3T7Hjh1z+mzZDbFt27aqN7y3GbO66PqiRD3XX716dVXsSJJhjIVZYWKCgCDgeQSESDy/B6C6LyvctYwZT0zbdYUtWLBA1aiwa6O3GoP0dHPZalOKFy+uUolZ/CiE4q27JvNKKggIkXjBTv/xxx9Knl3L2M6WmV2uSJVlu9927dph2bJlXoCG9hRIGtTzSps2rXJ9lS1bVhU7skcKNcmkNsXrt1Am6IMICJF4wabyA5wfhnrGboau6ETI+MicOXNUkaIzYiV+AFKFhSJP5rTIkzkN7jyIwNYj5xEeFaO3RNN/T/kVm84XYynMQkuVKpXp+8gFgoAgYD8CQiT2Y+e0K/ft26fqKfQ+xCklzwI+VxgbXbF1Ltvv2muZ0qRAgzIF8Gy29MiZMRXSpkiO1ClCERkdi+OXb2LTwbPYcfQCLt26jweRUUhIsPdJ/77OVpvCannqiLEDZN68ecXl5Rx45S6CgC4CQiS6ELl+AGVS2N+D/UK0bOHCheqD0lVGhWFmcDEt2KyFhQThk461UatEXqR7JjnCQoPBk4nNYuPicfHmPZy5chunrtzCvjNXsHbvaVy+fd/sozTHUyWAAXk28GIMRUwQEARcj4AQiesx1n0CXVb08esFu0ePHq3EFl1lPJWQSEhYZizA3w/dGpRD31bVlEtLy+LiExAeGY0b98IVoew8fhFr953Cuet3cet+hO6pzMi8QkJCVC1Kjx49VOxH6lCMoCZjBAH7ERAisR87p115/fp15bK6ePGi5j2ptUXNLVcZXWuLFi1S0ilsgmXU0qZMhknvtUWZfFmNXqLG8Xk2Qjlz9Q62HTmP2ZsPKleYM4wpw1wLXV2uiC05Y45yD0HAFxAQIvGCXaQriVXcR48e1ZwN3TUjR4506YwpLc9U4Llz5xo+HeTPkhYLv3wFqXVOI0+beHRsHLYcPo9BczZh5/ELoBvMGcbYCbO76OLq168fSpYsKXETZwAr9xAEHkNAiMQLXgm6lNgIisF0LWvatCnmz5/v8hlTMoUuIaN1KzVL5MXk99qCLi6zFhMXhwkrdmPh9iP4+8QlkFScbdTtYjEjCZKSMJRjERMEBAHnISBE4jws7b7Tw4cPQS2tDRs2aN6DNRM7d+60+zlGL+SphL3k582bZ+iSrvXK4tsu9Q2NTTzofkQUxq/cjYkr/salW/fA+ImrjPU3TBN+4403VByIBZ5igoAg4BwEhEicg6NDd4mMjFS+fL2CQH4Q0v3l6kpuxi44F56AYmP14xXNKhXGyJ7N4e9n/ERyLzwKQ+dtxqzNh3Dp5j2H8DN6MV1d7NLIzLd33nlHFTSKCQKCgOMICJE4jqHDdyCRsB/7ihUrNO/F4PGRI0dcTiScBE9J3bp1w/Tp03VjJSw6nPpBe+TKmNoQFtfvPsSwBVsxc8MB3HoQbqqehFyVJqUfUqXwQ1RMAu7cB8IjzZ1kWMRYtWpVvPfee6rNsSvUAgwBIYMEAR9BQIjECzaSriS6tjZu3Kg5m0qVKunKzTtzOevXr1cxhWvXrmneNiQoAB+2q4nXn6+g+/hrdx/ih+nrsHjnMdy+H6E7PvEAkkfLGoGoXDwQGdP6KQK5fCMBU1fEYNfhOJihE0rOEE8WYTKlWsjE1FbIYEHgXwgIkXjBC0GtKwbbd+/erTkbur8oZeIu46mkS5cumDFjhu4jC2ZLjxkfdUDG1GFPHUuJlB9nrsek1XvwIEK7+DLxTYICgZIFAvDmC8GoVCwAmdP5ITTYD4zLR0YlYM+xOPzyVzTW7IxTpxSjRl2unDlzokOHDqrmJFu2bEYvlXGCgCCQCAEhEi94HZj+SxeLnkw8P+xGjBjhthkzVrJmzRo0adIEERHapwdmbPVpURXvtqr21Oytaev345upa3DtzkPDa0iRzA9dmgahafUgRSKhT0i4IqHsOx6HWWtiMXpONO4+NE4mnAilVah1xkA894GxFDFBQBAwjoAQiXGsXDaSriP2LNcrSPzyyy/xySefuGweT7oxCYQENnHiRN1YSb4safFn/7bImznNv25FQtp14hLeGb0IJy7d0r0PL+ZnedG8AXizdRDqVwxE1gz+CAx4+tKZ8EU315y1MRg8LRrnrsSbir2EhYWhXLlyKm5Su3Zt6R3v1rdMHmZ1BIRIvGAHjUqkjBkzBt27d3f7jDdv3qyUgTlPLQsODED/F6qjZ7PK/xrG6vW+YxZj2a7jhuZOEqlTPhC92gWjWskA8FRi1O7cT8CqHXEYOScK6/42V5PCuEmJEiXAjpVvvfWWqAgbBV3GJXkEhEi84BU4d+6cqnGIidGWWXe1aOPToGAfFFbVT5o0SRetvFnSYuaHHZA1XUo1NiomFj/P3oSxS3cYkpEPCABqlgnAp91DUa5QABgfMWuR0cD+E3EYMTMac9fH4mGEcVeXrYFWy5YtlbQKuzG6Ot3a7PpkvCDgbQgIkXjBjuzfv1/Jd+jJyO/atUu5wDxhzChjHIEBeC1jLcmbTSrig7Y1VKxk5saD+HLKajDlV8+CAoC29YLQo1UwyhQK0HRl6d2Lf3/4TDwWbHjk6rp+2ziZ8Fr2NKlbt646mTARQkwQEASejoAQiRe8HUYbWzGGkjWrOWFEZy2PtS69e/fG2LFjER+vrYWVO2Ma/Nm/jepF0n3wHCXGaMTqVQjAwF7JUCiXP5zRjp39Tm7eTcDSrbEYNCUaB07FmYqbhIaGgi19GYSnZAzjKGKCgCDwXwSESLzgrRg0aJByo2gZpdGZJszfnrIdO3agVatWuHDhguYUggIC0KdlFaR/JgxfTF6N8Cj9VN/i+QIwtF8IKhUPhB2SXZrzCY8E1u+JxYRFMZi/LgYx5kInqi988+bN0adPH9U3XkwQEAT+jYAQiRe8Eaxj+OuvvzRnwnqHM2fOeDQ1lRlcdPWwx7ye5cyYGqGBgTh26YbeUFWpPuidULStG+SwO+tpD6My/bFz8Rg9JwrTVsTi9n3jri7GTajNRdceVYR5SpG4ie62yoAkhIAQiYc3m3ERdkc8ceKE5kyYkrpq1SoPzxbYtm2b+kDVa8Jlq8XQi/swQ6tfx2D07xSC1CmMZ2fZAwRdXWcux2Px5lgMmRaF05eMkwmflzx5cqUizL7wzOySanh7dkGu8UUEhEg8vKssRqS7RK/NrruLEZ/6zT46Gv3798ewYcN0YyV60JJEGlQKxPD+ocieyf9frXn1rnXk75kivGFvLAb+Ga2kVcy4ukgeJH7uR/v27UVF2JGNkGt9BgEhEg9vJTOxWAinZfx2/8svvygfvTcYpVwo18K0ZUcszTN+GP9JMjSqYkeOryMPBhATC2zZH4e/lkVjwuJYxMYZP51wP5gW/PzzzytXF/8sJggkZQSESDy8+4yNMEaiZfwWPHXqVBXo9gaLiopSGVyjRo1yaDotagRi7EfJ8EyYa11aT5skuwnT1TV5WQzGzovGlZvGyYT3pIowXV2shq9YsaK4uhx6G+RiKyMgROLh3fviiy/AXuxaliJFCtUfhO14vcV4kmIL25s3b9o1pXSp/DDr++SoUkJD98SuO5u/6OqtBCzbFosRM6Kx+6h5FWHqc/HLAGX3JW5iHn+5wvoICJF4cA/j4uLQtWtXpWOlZenTp1fy8ax+9xZjFf5HH32kXG5chxljeu8brYMxsGeoXZXrZp5ldCyr37cdjMMvU6KVtIpZFWE2zGJXSdacSIqwUdRlnK8gIETiwZ002mKXqb8HDhxAypSPZEe8xViRz/qK06dPm5pSyuR+mPZtMtQt7/7YiNZEqSJMSfpZq2Mxel407ptUEc6UKZM6pTEQT1eXqAibei1ksIURECLx4OaxUp2B9itXrmjO4rnnnlNy7t5Wu8BYCTO4hg4dagpF9hNZMTQMBXP5m7rOHYOpInzpegJmr4nBkOnROH/VvIpwhQoV8P7776NGjRqiIuyOTZNneBwBIRIPbgEbRtG3rtcX/dNPPwVjKd5oe/fuVd0d9ZSBE889T1Z/rP0tDFnSeybIbgTH2/cSsHJHLH6bHY2Ne8y57qgiXKpUqX9UhL3tJGlk/TJGEDCDgBCJGbScOJaFelSYnTdvnuZdGbzdvn27+mDyRiMJsk/Kt99+azhWUji3PzaOCQNdXN5s7L6470Q8hs+MxnyqCJvoDU+3FnXRmGn3zjvvqBRhcXV5827L3BxBQIjEEfQcuPbSpUsoVqwYbt++rXkXjtm5c6dHNbb0lnnkyBE0bdpUtzrfdh+KMm4YHQb2YLeCHTodj/nrYzBkWjRu3DWfIlyvXj28/fbboItSTBDwRQSESDy0q7NmzUKbNm00peP5DZYfQEOGDPHQLI09llX5H374IX7++WdDF+TI5IfVw8OQK4v3xUietABKq9y4k4AlW2JVVtfhM+ZVhNkmgHvJU6ioCBt6TWSQhRAQIvHAZjFdlu4OvSB1cHAwJkyYoKQ4vN0OHjyoNLj0lIG5DhYgLh6UHBWKer6GxAyudG0xNfiPBdFYuCkWJrOeUaRIEUUkLOZkn3gxQcBXEBAi8cBOPnjwQKWJsoWtlqVNmxYbNmxQH0DebiTH77//XhVX6iUPBPgDHRoE46Muwcid1d/psvGuxCo6hg2z4vDbrGjMWWtORZhZd6wJaty4sZJWKVy4sMRNXLlZcm+3ISBE4jao//9BmzZtUjEFvfhI+fLlVdqvVVwhVDDmh+SxY8d0UWV8pGbZALzRMlj1Z7eS0dV16uIjFeFf/orCxWvm4ibcT3ZdfPnll5VmmVTDW2n3Za5PQkCIxM3vBWsvmPI7Z84c3da6X331laoet0q2D6vdP/vsM3z33XeGUA0JAorlC0CPF4LRskag12dxPb4opgiv/TsWAydFq0JGFjQaNbot2TCL/V3atm2LNGnSGL1UxgkCXoeAEImbt2TlypXKT073lpaxzeuePXvUh42V7OjRo+BJ6v79+4anXTCnP5pUD0Sf9iHIlNYamVy2xdHVtXlfLKYsi8GfSxk3MX464ReEvHnzqlNc3759QQUDMUHAiggIkbhx13gaoRbT+PHjdZ9K18fy5cvB4jYrGWMlDCaPGDFC98RlWxf7kqR9xk9JprzbMRilCgSA/88qxpPI6UvxmLQkBmPnR+P6beNkwjXyNMIq+A8++EApHQQEWCsJwSr7JPN0HQJCJK7D9j93Pnz4MFhTQGkULaPbgym/r7/+uhtn57xH7du3Dy+88AKOHz9u6qahwUD1UoHo1CgIrWsFISjI1OUeH3z5RgKWbo3FsOnR2H/ShJ8LUHGSatWqoVOnTurHal8gPA6+TMCjCAiRuAl+flPv2bMnRo8erVsBTpVfusCoKGtFY13J/PnzQWkXkoleFlfiNQYFAvmz++PVFsFoXz8I6VNZ6GgC4EF4Ajbvi8PPU6KweV+8KRVhkkeePHlUEP7VV18FRSDFBAErICBE4qZd2rFjh+qod+PGDd0nsrCvV69elv5WGhERgfXr14OFl+PGjdMlz8Sg0K2VM5M/6lcKwDvtQ5A/hzUKF21rYPdF9jWZsYqurhhQot6MUYae6eEsYCxTpoxlki3MrFHG+hYCQiRu2E9+Q2cwlX3O9YySKDyN+MK3UZ7CKDHPLpC//fabKWFH4sTCxaolAtC3YwgqFQtAsIVcXVQRvnAtHjNXxWL4zChcuJYApg0bNTYzq1SpklIRZhfGkJAQo5fKOEHA7QgIkbgB8sWLF6t4h17VN10bFEAcMGCAG2blvkdcu3YNS5YsUWSybds2Uw8ODADKFwlAu3pB6N4sCMFB1nJ13bqXgBXbYjFsRrRqnGXGGDcpXbq0ktJhjxOr1BOZWaOM9Q0EhEhcvI/8Rt6uXTuwNW18fLzm07Jly6YytaxQyW4WNjbxoorxwIEDsXr1ajCDzaixEj5HJn+0rRuIHq1DkC2DtcgkIioBe449UhFesCEW/G+jxmp4vhesNWGMjSnCVqkrMrpGGWd9BIRIXLiH/LBkQeGgQYN0SYTTeO+998AiRGZt+aIx6M7aGMZNeDq5e/euqWUy8F6/UiBebR6ser1bKUWYCz1wKh7z1sWo08lNkyrClMthxh/JpGrVqqZwk8GCgKsRECJxEcLsN7J06VJ069bNUGyAGVqUQ2HWji8bT2VsgkUyIcGePXvWcL0JcUke6ocyhfzRt0MIapcLQLIQ65xOGDe5cTtBCT7++lcUjp4z130xWbJkoIowyYTSKsmTJ/flV0XWZiEEhEhctFns0dG1a1ds3bpV94OSvnCeXCgvklTszp07WLFiBYYPH45169aZWjbr9YrnC0CLGnR1BSNNSuuQCRfKFOF1ux+pCC/abF5FuGjRokodoU+fPkiXLp0p7GSwIOAKBIRIXIAqXVp0U7G620gNRcWKFVVmk6+fRh6HOjIyEixeJE4zZ84E4yhGjW6tzGn90Oy5IPR5MRhs3+tvIT6xqQjTzTVvfSzu3DcXN6GKcJMmTZSKcKFChSRuYvTFkXEuQUCIxMmw0qU1duxYdbow0secgdTff/9d+b8ZWE2KxtMbRSzp6rp+/bopCJgiXJsqwq2DUbucteRkmA584kI8Fm2KxaC/osDKeDNmUxHu0qULmjVrZum6IzPrlrHeh4AQiRP3hP7/hQsXqpqRkydPGnJpsbMgf3w1wG4EXpIvCzUZU2IxJk8p/H9GjSrCRfMF4LUWwWhTx3oqwkwRXrsrFj9NjsbuY3GmGmbxveGJhMWLlKURFWGjb42McyYCQiRORHPjxo3K1WC0VoI9vP/44w+lACsGsBp+7dq1qivk7NmzQVl6M8YK+ObVA9GrXQiypLeQnwsAXV0b98Zi8tIYTFkeY4pMmA6cL1++f1xdPOWKCQLuRECIxAlo89vz33//rbJpKIViJC7Cf+xTpkxRqZyi9vr/m0AVAOpzjRw5UuFz69Ytwzv0j4pwhUD07RCMEgUCLBU3oYowG2ZNXByjAvHX7xg/lREkpgjXrFlTVcOXLVtW3ivDb44MdBQBIRJHEQRUxTpdCxQqNOKSYZbWJ598oirYReX1vxtADJkWvGjRIhU3oZvQjIWGANVKBqJjwyC0qc1qeDNXe37spesJWLY1FiNmRWPvcXPV8HR12VSEX3rpJXm/PL+dSWIGQiQObjMl4RkTWbBgAcLDw3XvRjcEXVoTJ06URkY6aDFFmMKPP/zwgzrpmXF1UUU4XzZ/dGsWjJcaBSGdBVWEN+2Lw8BJUdh6IB7RMcZPJ/xyQncp5ehfe+01ZMyYUfe9lAGCgCMICJE4gB4rsxkop7otU1mNGNVcf/nlF0UmInWhjxjJY8uWLZg8ebLC2Yjb0HZXRkmyZ/JHo8qB6N0+GAUspiIcHQv8fTgO01fF4Pf5MaakVYgBVYQbNWqkTsulSpWS903/dZMRdiIgRGIHcHS9MGX1xx9/xLx583D79m1Dd2FcZPDgwWjevLm4HAwh9mgQVYTPnDmjyGTUqFG4dOmSiasfqQhXKR6Afi+FoHKxAEs1zKI82/lr8ZixKhYjZkbh4nXzKsKMwzFuwt9JOTvQ1Esjg00hIERiCi6oGAjVfNmgipXZzDQyYpSFp4umdevWoES4mHkEqCLMFGHK8e/cudNQPMr2lH9UhOsGoXtz66kIU5tr+bZYDJkWjV1HzMVNGJNj8L19+/bK1UWpFTFBwJkICJGYQPP+/fuYNm2a+iDjicSogu0zzzyjChT5j1hIxATgTxhqUxH+6aefsGrVKsN7wFvZVITb1QvE6y1DkD2jtVKEwyMfqQgPmxmNhRtjEWlSRThHjhxKiZquruzZs4ury7FXUa5OhIAQicHX4dy5cyqDiJlEZnqRh4aG4uOPP1atUyXoaRBsnWGMk+zdu1fJqtijIszAe72KgejRKlg1zLKaivD+k/GYuzZGEcrte8aD8ISV2lzsvshUdTbOEhMEnIGAEIkOivTPHzp0CN9//71qzsRMIiMpvrwtXQpsaEUiIYlIcN0Zr+yjezhHRTgA774YhDrlAy2nInz9dgLmb3ikIkyZFRNCAEo1mMF3ij5Sr0tcXc57L5PqnYRINHaeJMKiuD///BObNm0ylN5rux1Jo3Pnzvjggw/w7LPPJtX3y+XrZqIDWxPzZEIZfjNGV1fx/P5oUSPIkirC98MTsGZXHMYtiMayLbGI0+6b9h9oSpQooeToe/XqJSrCZl4cGfsfBIRInvBS8NvusWPHMH78eJWVdeLECVNpp8zjZ2bWt99+i/z58ydZMUZ3/Xtj6vX+/fsxdOhQJf744MEDw4+2uopwVAxw6FQchk5/1H3x7kPjri6KhGbIkEG9q++++676wiOnZsOvjgyUGMnT34F79+6pEwizgzZv3mxKooN3pZuA8ZBXXnkFrBkRcx8Chw8fVsTPWBYzvMwYU4RrlX0k/Mj4iZWMDbOOn49XAXi6uq7eMk4mXGfKlClRq1YtdO/eHc8//7xIq1hp871krnIi+d9GMAOLH0SsUyCJsFaBuk9mjAVgzIjp2LGjyooRDS0z6Dk+1qYizL737A1vj4pwkbwBKgjfurb1VIRv3E3Amh2xGDg5GvtPxJlydbG+hA2z+P4yRT1VqlSOb4jcIckgIEQCqB4YrAthOinrE5jma8boDmAGTI8ePdCwYUPlLhDzHAKs7WHXRcrQMLPLjLQKZ80K+KbVWA1vPRXhqGhgw55YTFwSg+krY8CCRqPG95iuWPY2oewPvxiJCQJGEEjSREJtrA0bNiil2e3bt+PKlSsqG8iM0ZVFtwA7IpYvX176aJsBz4VjeZpkbItBeHafvHnzpuGnKRXhlI9ShN+1oIpwTCxw8mI8JiyKwfiF0WAxoxljijDfaVbDly5dWk7WZsBLomOTLJEcPHhQdSZkDxFKwDNDy6yRRHr37o22bduiePHiIntiFkAXj6eri9IqVCKgvtmpU6dMPTFZCFC1ZCA6NAhC2zqBCA6yVgHjhesJWLo5FsNnROPgaXPvN11d1IN7+eWX0aFDByETU29O0hucJImEBYXMUmFKL4UXzZ5CbI2EeA+6AbJmzSrZLl78b8dRFeG82fzRvXkwOjYIQrrUfrAKnfAc8uBhAjbsjcPAP6Ow/VA8YmKNn05YB0UV4W7duoHtfNknXkwQeBICSY5ImBrKjCpWqBuVOEkMHAPorAzmPy72WWfGi5j3I+AMFeGGlQLQ58UQ66kIxwA7D8Vh2qoY/LEwxpS0CneWiSOM/bHehCdvMUHgcQSSHJGwvwWJwKjsuw0w5tznzJlTZWSxNzb7ZFP+RMw6CNhUhBkzYezELhXhEgHo19GaKsLnrsZj6vIYjJwTjcs3zKkI8wtT9erVVdyEKwcBUgAAIABJREFUiSWiImyd994dM01yRML03jfeeMMUtjzi00/ctGlTJcWdOXNmU9fLYO9CgFl6lLsZMWKESrIwKnnDVVhdRZjte5dvfaQivPuY+bhJuXLllIowa6Xki5R3vdeenE2SI5IxY8YoFV4jRjdWsWLFlBuLp5hcuXIhJCTEyKUyxssRsKkIs95k9erVptycNhXhNnUC0aO19VSEH0YmYPfReAyeFq2C8VEmui/aTuYkE9acSHzQy190N00vyREJ60R4NNfL0mItCLWy6tatq8ZTCl7MtxCgivCePXswe/ZsdTph4oUZo4pw/YqBqhq+SglrqQgz5L73WDzmrI3BiJnRpqRViBED77a4CdPexZI2AkmOSFg7wqAhZVCeVLlOZdSSJUuq4sLatWuDDamonSXmmwjYVIRZuMjulWfPnjWVxZc81A9lCgWgb4dg1C4XYC0V4XgoOZV562PU6eTURfMqwqwzeeedd9C4cWNxdfnmPxFDq0pyREJUjh49qj40KMqYuMNhnjx50LVrV1WMRZ0skdc29A75xCCqCFPZgCcT0yrCAUDxfAFoUSMQb7YORuqUVkkQfrR19x4mYM3OOPy+IBortplXEaYkvU1FOE2aND7xPsgizCGQJImEwdXTp09jx44dqhiRLg1mZFWoUAGU1qZbS1RQzb1IvjDapiLMDph0d9mrIty7fTBYe+JvIT6htMqBU3EqCL9oU6wiF6PGuAn77ZBMWFtFmRX592MUPd8YlySJxLZ1jJNcvXpVpQJTpI7SEGKCAMU758+fr06tly9fNgUIVYRrlg3A6y2DUa+CtVyiVBE+di5eydFTRZgZXmaMcUS6g5nRxfgJCUYsaSCQpIkkaWyxrNIsAjyxUpuLKtDsDc9eJ2bUD0KCAKoIk0yY2ZUyuYWOJgBu3EnAyh2x+GlyNA6eNKcizKxGZjqylS9PKKIibPbts+Z4IRJr7pvM2g0I2EQ9GUubNWuWaRXh/P9TEe7Z1nopwpHRwPrdsfhzcQxmrIoBTytGjW6tAgUKqIZZ/fr1U24vMd9GQIjEt/dXVucgApRWYbdMVsJPnTrVtIpwmpR+qFshUGV1lSgQANagWMWoIsx+8H8siMaExTG4fc8Em/wvRZiuLrabZiakuLqssvPm5ylEYh4zuSKJIWBTEWY1PF1dTNQwY6FUES4RiI4NqSIchOAgM1d7fuz5q/FYsiUOw2dE4fAZc20WKKVSs2ZNpSLMIkZp9ub5/XTFDIRIXIGq3NMnEaCKMNsO/PDDD9i2bZspVxelVfJl90eXJsF4pXEQ0qaylorw/YcJWL87Dj/+GYVdR+LA04pRo8RQvnz5VCtfqginTZvW6KUyziIICJFYZKNkmt6BAKvht2zZoppljR071hSZcAXZM/rj+SqPVITzZ7eQnwtAVAyw42Acpq6MxoSF5qRVuHam2Ddq1EgF4tnWV8x3EBAi8Z29lJW4CQGmjbMCfvLkySp2Yk+KcOXirIYPQdWSAQiyUJZwXDxw9sr/VIRnR6vK+ASDoRMG4akiXKNGDQwYMAAUgORpRcz6CAiRWH8PZQUeQuDatWsqRZitmrdu3WpKRZhB9wpFA1V6cPdmQQgNsVaK8PXbCViy5ZGK8L4T5lSEmSJMfS4qalMQVSTpPfQCO/GxQiROBFNulfQQoIowFRIYN1m7dq2pPjckE7q62tULxOstQ5Ajk7XI5EHEIxXhX6ZEY+V2c64uZnDlzp1bBeDfeustZMmSRarhLfzPR4jEwpsnU/cOBBg32bt3Lyj8SK2ue/fumZpY+lR+qFMhED1aBYMuLz8L8Qm9Wn8ficfctTH4bXa0KWkVgkQV4eeff15JqzBFWMyaCAiRWHPfZNZehgBThNlxcc6cORg0aBDOnDljqho+WYgfyhUOwLsWVRG+cisBs1bHYNiMaJy5bE5FOCwsDGXLllUqwiQVcXV52cttYDpCJAZAkiGCgFEEKAC6cuVKFTfhbzMWkEhF+K02wUgVZqGjCYDb9xOwdlccRs2Jxtpdsaaq4YkTJelbtWqlXF2iImzmzfH8WCESz++BzMDHEKAI6MGDB0EVYbq7TKsIp/NDk6pB6PNisKo9sZqK8N4Tj1SEl2yOxf1wgyldgKp8Z/+f1q1bo0+fPsibN6/ETSzyb0OIxCIbJdO0HgJHjhxRKsK//vqr6RRhCj2yUVb3FsFoUNFC+cGAOokcPROPef9TEb5lUlolderUqifQ66+/jnr16om0igVefSESC2ySTNGaCDisIhwMFM4dgDdaBaNN7UCktJir69rtBJXN9dPkKBw6FW/K1cUUYfYGsnVflFbX3v1vQIjEu/dHZucDCNhUhP/44w/VMItCkGasQA5/NK4SiF7tg1W6sJWMKsKMl0xcHINZa2IMFy9yjXR1FSxYUMnR9+/fX+ImXrzxQiRevDkyNd9BwKYiPHr0aFURz34nRo3pwI9UhAPQt2MISuS3lopwNFWEz8dj9JxoTFkegzv3jcdNiBFl6OvUqYP3338fxYsXF1eX0RfHjeOESNwItjwqaSNAV9e5c+ewcOFC/PLLLzh16pQpQGwqwp0aBaFNnSBLSatwoUwLXrolFkOnR+P4eXMqwnR1MW5CFeG2bduKirCpN8f1g4VIXI+xPEEQ+BcCNhXhH3/8UUmrmHF1UUWYYo8vNw5SSsJWVBFesysOP06Kwh6qCJtQV2F9CVWEX3vtNXTu3BkMyot5BwJCJN6xDzKLJIaAoyrC2TL4oXHVQPRuHwLGUKxkUdHAtkNxmLwkGpOWxpiSpOc6c+XKpQoXqSJcuHBhKy3dZ+cqROKzWysL83YEbCrCkyZNwqhRo1RlvBl7JswPlYoFoF/HYFQtGWgpVxdVhE9feqQizAJGZniZVRGmq4sqwmXKlBEVYTMvjgvGCpG4AFS5pSBgBoGrV69i+fLlGD58OLZv326HinCAiplYUUWYBLJ4UywGT4vGwVMm/FwAGDepWLEiOnbsqBpmiSS9mbfOuWOFSJyLp9xNELALAaoIk0TYynf16tVJS0U4PAE7j8Rj0JQorNwZh5gY41ldTBHOkycPXnzxRbz55pvInDmzVMPb9QY6dpEQiWP4ydWCgNMQcFhFOLUf6pQPxJutg5XLy1IqwglUEY7D7LWxGDk72pS0CjcgQ4YMaNy4Mfr27YtixYo5bU/kRsYQECIxhpOMEgTcgkBiFWFKq5w+fdqkijBQlirCL4agTvkAUFXYKhYfD1y5mYBpq2IwYmY0zl0xpyKcIkUKpSJMSXq29BVXl/t2XojEfVjLkwQBwwhQRXjVqlWqvwl/mzE2zCqWLwAtawbCiirC1OaiivDI2VFYtzvOcBDehhHJxKYinCpVKjPQyVg7ERAisRM4uUwQcDUCUVFR2L9/v+oLP336dPtUhKsFoU97a6oI7zkWh1+nRmPZ1liwG6NRCwgIUNXw7dq1Q69evVQnRvaLF3MdAkIkrsNW7iwIOAWBo0ePYt68eXarCNcqG4BuzYPRqLLFVITjgcNUEV4fowjFrLQKe5owRbhHjx5KYkXIxCmv4xNvIkTiOmzlzoKAUxCwqQgvW7YMrIY/cOCAqbhJSBBQKHcAXm8ZhHZ1gyynInz1VgJWUEV4UpQiFqP1JgSfKcKlSpVSQfiGDRsiZcqUTtkTucm/ERAikTdCELAIAhEREVi3bh0mTpyoGmaZkVbhEtkkq4mqhreginAUsHpXLP5cHIPZa82rCLMCvmXLlujXrx8kbuL8F16IxPmYyh0FAZchQPI4fvy4qoS3R0U4dUo/1CsfgH4vhaC41VSEYx6pCDM9+K/lMbj70HjchBvC7ouJVYTF1eW811SIxHlYyp0EAbcgQFfX2bNnsWjRIvz8888qRdiMhQZDSap0bPjI1RVkrdAJTl+Mx5Ktj1SET14wpyJM4UfGTV566SV06NBBJOnNvDgaY4VInASk3EYQcDcCjqoI09XVpWkQXm4UjHSp/WCVvCbGSO49TMCSLbF4Z1Akbt41dzJhfQn7wb/11ltKll5cXY6/uUIkjmModxAEPIYAq+EpRT9lyhT8/vvviI6ONjWX7Bn9VDbXOx1ClDy9Vez2/QT8Nisav/4VjTsPzBGJbY2UVqGKcO/evVGgQAGrLN0r5ylE4pXbIpMSBIwjYFMRJpmw5sR+FeEQVC0Z4NWurocRCdh2MB5j50Vj64E4XL4RDyoJ22OMkbAXPOMmH374oeoRL9Xw9iAJCJHYh5tcJQh4HQLXrl0DU4RZDb9t2zbTKsLliwaibZ1AdG8WDHZj9DZjPGT03Ghs3BsHFivGxDpnhqGhoahUqZKKm7BhFgsaxcwhIERiDi8ZLQh4NQI2FeGBAwdizZo19qkI1w3CG62ZIuwdURPGRFg/8tnoSGzYE6cKE+Pt82Y9de9IHoybdOrUSXVgZGW8ZHUZf9WFSIxjJSMFAUsgYFMRnjVrFoYNG4b79++bmne6VH6oVyEQr7UMRtUSnlcR3nk4Dl+Pi8KqHbGIijG1FNODKUPPuAnrTaT7onH4hEiMYyUjBQHLIGBTEZ4/fz5++eUXnDx50pSrK1kIULZQIPp2CEZtD6kIUw14/8k4DBgehfV7YhHtYhKxbS6r38uXL6+q4evVqydxEwNvvRCJAZBkiCBgVQR4GlmxYgVGjhypfpsxqggXzxeAFjUD8XabYLC1rztty744fDM+Cmt2xdoVD0kWEoxnc2fGlRt3ce3mXZjxhtGtVa5cOSWr0rVrVyX8KPZ0BIRI5O0QBHwcgcjISBw6dAhDhw7FjBkzwDiKUaNobuZ0TBEOwjsvBuPZnP4ub5jFmMjfR+Pw/rBIbNlvLqhOAsicPhWKF8iB58oVRu6s6XH7fjhmr9iOrftOICLSeHo04yZp06ZF5cqVVVZXhQoVJG7ylBdHiMTovygZJwhYHIEjR45gwYIFGDx4MC5evGhqNWHJ/FC7XAC6NQ1GoyqBLiUTBtb7DYnEmp2xiDXRxj1lWCiaPFca5YrnRd7sGZEjczoEBwUiPj4BJ85dxcqtBzB+7jpEmgy0MCWYWV0ffPCBapglQfj/vjpCJKb+OclgQcC6CDBucuvWLSxdulSpCB88eBCsQTFqVBEumDsAb7QKRru6gUiZ3PmuLlasvzs4ClOXRxuOiYQEByF/joxoXb8CqpR6FunTpFQEktjuPYzA3FW7MHTSUkTZkTfM3vBlypTBgAEDUL9+fbAbo9j/IyBEIm+DIJDEEAgPD8eGDRswYcIEu1SE8+fwR+MqgXi7bQhyZXYemYRHJeC7P6Iwak6M4Wr1wIAAdG5RHVVLP4vCebMhObMEHrMjpy9h1ood2HngJE5duG4q6SDxrUgmRYoUUd0XmdUlkvRCJEnso0OWKwj8GwGbivDo0aMxadIk3Lx50zBEjJukTvEoRbjfS8EqIO9oDR8D4dNXxqDf4Eiw/4gReyYsGTo1q4aWdcsjQ5qU/3E5PQyPwrqdhzFzxXYcOXUJD8MjTQXcnzYHpggzCE8yIbGIq0sq2428rzJGEPBJBOjqOnfuHBYuXIiffvoJZ86cMbXOZCF+qFw8AJ0aBaGtgyrCrFYniew+ZqxHO11XPdrVRcu65ZA21X/dTBFRMRg9YxXWbDuE0xftP4U8DZBkyZIpaZVu3bqhefPmSZ5MxLVl6p+ODBYEfA8Bqghv2rQJrIbnbxY0GrXAgEcNszo/H4xXmgTZpSJ8+WYCunwZgfW7jQXXU6dMjm6ta6JpzTJPJJFrt+5h7Mw1WL55H27dNZ6hZnTNtnGUpC9YsKBq5duxY0el25VUTYgkqe68rFsQSIQAg+5btmzB1KlTMXbsWERFRZnCJ1sGfzxfNQDvdghBvmzmVITHzI3Bu4MjEGUgM5dupLc71EPbBpWQKmXy/8zx+q37GD51BZZt3IuHEebWYGrBiQZTWqVx48bo1asX8ufPb+9tLH2dEImlt08mLwg4DwGSCV1d7Lxor4pwxaIB6NsxBM+VDgBPK3rGXiLPvxOO3Uf1s8eCAgPQvHZZvPViPaRL/d/e63RhDZ+yApv3HMOD8Ei9R//n71MmC0P61Glx+/5d3Hlwz/D1JDf2NKlbt66qNylevDgCAy3WLczwap88UIjEQQDlckHA1xCgivDy5csxfPhw0yrC/n5AhaKBeKF2ILo3D0Ly0KdndVH+/avfozBwUpShyvVKJfPjw9daqCLDx+3spRsYPGkZ1u88jGiT6b1Z0mVE/XLVUa5gceTMlA1nr17A4JnjcfLSWVNby7gJixcp/MiGWczySiomRJJUdlrWKQiYQIApwtu3b1dB+NWrVyMiIsLw1ZRWyZrBHy/WD8QbrUKeqiJ84FQ8Wr4XjrOX9RuKZMuYBl++/QLKFssLf6aNJbIbt+/j61FzsWn3MUSZEORKkSwMz5WogO5N2qNo7gLIlCY9kockw8PIcOw4shc/TR+DVX9vNlVrw2r4fPnyKSLp3r276hOfFEyIJCnssqxRELADAQbd9+/fr2pNKK9iVkU4fWo/1CkXqCTpqxT/r4rwR79FYtBf0brV62meCUP/Lk3QoFoJ0L31uI2cthK/z15nikTyZMmBHs06om7ZaiietyACA/7timJG27bDezBz7WKMXDgFDyPCTSHIFOEmTZqgf//+ePbZZ01da8XBQiRW3DWZsyDgJgQcVxH2Q9nCAejbIQi1ygb+4+pipla1Vx/g/FX9mpGG1UriszdbIeyxYkNKn6zbcRjfjpmHqzfvGkKE7ia6sXq37oLyBUsg7TOpn5q6Gxcfh0s3rmHyyrkYPvdPXLx+2VQdCgsWqc9FMmGqsC/HTYRIDL1+MkgQSNoI2FSEWcDILoxmjMWKxfL6o8VzQejZ7pGK8JRlMejyVQQo0KhloSFBGPFxF+XSejzacvTMZXwxfBYOnLhgaDpBAYF4uUErvNrkRZQvVAL+fsZiGNfv3sKqXZswfO5EbDqwy1RlPAPxJJMXXngBb7zxhs9KqwiRGHoFZZAgIAhQRfjw4cMYMmSIcnc9ePDAMCgkgUz/UxF+t2MwhkyLxpi52vm+jIW0a1QJ777yPKinldiY2vvN6LlYsmEv4gw0bQ8JCkaHOs0woOObyJs1JwL8DaSUJXpgRHQkdh7Zjx+njsSa3VtVHMWoMW6SJUsW1cr3rbfeQrZs2XyugFGIxOjbIOMEAUFAIUAV4UWLFmHQoEHmVYRD/VSjrOPn4nHkrHaQPWvGNBj20SvInzPzv5AncYyZtQZ/zt+A+w/103zDkiVHr5ad0alBSxTKkc/uD3G6ug6cOopZ65fi5+ljER5lPAGBC8iQIQNq166Nt99+G1WrVrV7Ht74GgqReOOuyJwEAS9GgHGT27dvY8mSJXarCNOlFa1TQF+heD4M+6gz6N5KbIdOXsQ7P0zC5eu3dVGia+nVxi/i01d6Imu6TE758L508yqWbFuHn6aNxtHzp0y5ukJDQ1XDLFvcJCwsTHcNVhggRGKFXZI5CgJeiABThDdu3Ihx48aB/eHNSKsYWU6j6iXxXZ92/6nH+G7MfExbuhXx7MWrY7XLVMHQnp+jSO4CekNN/X14VCRW7NyAkfMnY9mO9abIhAH/YsWKoXXr1qqdry+QiRCJqddHBgsCgkBiBEgeR48eVWRCWXozKsJ6SFLZl2m/iW3/8fPo/e1E3LhzX+9y5M2SExM+GIjKxcohwAXFgVEx0Th05rgKwk9ds9B0ijDjJmyUxdMJNbusrCIsRKL7OsoAQUAQ0EPg/PnzmD9/Pn7++WecPn1ab7ihv3/3lUbo3KLGP2PvPYjAJ8NmYs22g7rXM1D/69ufoUfzjv+pEdG92OSAYxdOY+GWVRg8azzOXTXXeZLV8GyU1aVLFzRr1syyZCJEYvKlkeGCgCDwZASoIkzhxx9++MG0ivCT7vhGu7p4s33df/5q5ZYD+HjoDITriDEyI6trozb45tX+yJAqrcu3izEjanMt2b4W303+DYfPnTBVDR8SEqKKFhmEb9OmDdKkSePyOTv7AUIkzkZU7icIJGEEEqsI//7772DKsL3WrFZZfPH2Cwjw91MxiLe+/kPJoOjVnhTOlR8zPx/h9LiI3jrCIyOw8cBOTFg6C1NXL0B8gn4MJ/E9Ka1C4cc+ffqgUKFCeo/zqr8XIvGq7ZDJCALWR8CmIszOi1QRvnz5sl2LKls0D4Z/3AXJQ4Nx5cYdtOj5C8Ij9bXmv+j8Dj586S2wDa+7LTYuDscvnMboBVPxx9LpuPtQP5aTeI6shqer64svvkDhwoUtI/woROLuN02eJwgkEQSoIswqeKoIUwCSpwozluaZ5OjaqhbaNayErfuOo9e3E3UvL5anIOZ+PQr5subSHeuqAVznlFXz0e+3b3Dl1nXTj2HcpHr16opMKlWqZPp6T1wgROIJ1OWZgkASQeDhw4eKRH788UesW7fOlIows5gyp0+FxjVKIz4uHuPmrNNELSQoBOPe+wHtazf1yDd5Esi1Ozcxa90STFw+G3tPHkZktH3NtajLRTl6Nhmzghy9EEkS+QctyxQEPIUAU4T37t2LGTNmYNiwYSC5mDGq/6ZKkRxnLml/u8+dJQe2Dp+t5OA9YSt2bsSfK+Zgw77tOHvlgimBxyfNlwrCVBFg0yxvNyESb98hmZ8g4AMI8Nv6xYsXMW/ePPz66684efKkKVcXv5XrFSBWKlIaK3+ejLDQZG5FjKeO2RuWYdCMsTh09gQYdHeGcc0rV65ErVq1nHE7l95DiMSl8MrNBQFBIDEC9+7dw6pVqzBy5EjVhdGZ9nylWpjz5UgEBwU787a69/p98XT8MmMsDp857vAp5PGHDRgwAN9++63uHDw9QIjE0zsgzxcEkhgCUVFROHjwoHJzTZ061VTcRAuqF+s0xZ8DBoFqu+4wnkSmr1uMbyYOxfGLZ0ydsIzOr2zZstixY4fXFyoKkRjdURknCAgCTkWA0ipz585V3Rfp9nLUWlSrj+mfDUNQ4L9FHh2979OuH7toqlIBPnLupF2PSBGSDA90FISZwUVsvL1IUYjErldALhIEBAFHEWDchNpcNhVh9jphDYq95q4YSXRMjNLW+vrPIThx8aypk8gzycJQInsBtCxTG3vOH8WfmxfpLnfXrl0oU6aM7jhPDhAi8ST68mxBQBBQWVxUEf7jjz9Uwyx7ySRnxqzYM3Yx0qR0bZYTs7N6D/sCh8+eMLV7JXIUwKvVW6FMrkIomi0fZuxYgdcmfq1LRH/99Rfat29v6lnuHixE4m7E5XmCgCDwHwRsKsKjRo3ClClT7FIRDg0KxrKBE1GVar8uipPcuHsLHb95R0nIGy2wTBeWCg2LV0HXai1RNnchpAwNA0UlVx/egQa/vInYeO1TGGtwqBDszSZE4s27I3MTBJIYAmfPnsXChQsxcOBA8M9mrUbJiqone/taTZxOJg8iHuL9Ud/jj6UzERFlTEMsX8YceK/hK3iuYGk8mym3IhCbHbh4EmW/7IDo2BjNZbLC/dNPPzULhVvHC5G4FW55mCAgCOghQBXhzZs3q2r4TZs2mWqYReXfAtlzo0ujNujS8AWkT50O///Rrfdk7b+fvHIeeg7+FLcf3DN0o8JZ8mBgmz54rmAZdQp53I5cPoOSn7fTJZKvv/4aH330kaFnemqQEImnkJfnCgKCwFMRsKkIsxp+zJgxplOEs6XPjMaVaqF/+9eRP5vjulvMzHrp23fw99H9hmpF8mXIjh9e6I3mpWs+VTzywMUTKPNFB8TEafccpiz/e++959VvixCJV2+PTE4QSLoIkEwuXLgAqghT+NGsivAzyVOAmVz92r+GWqUq260GTAXfLj/0x4LNqxCr86HP3SqaNS9+aNMHtQqVQ/Lg0Kdu4O5zR1Dx65d1iWTQoEFKWt6bTYjEm3dH5iYICAJwREWYMYmKRUqjba3GeK3Ji0geYl4+hd0P233Z05D0SSiFI7t8ijbl6yPQX7swcsvJfXjuh+665MTCzbfeesur3wQhEq/eHpmcICAIEIHw8HBs27bNLhVhxk2yZciEjnWb460WryBb+kyGQWVzqg5f9cb0tYt0s7SYNfZew87o17DTE2Mijz90zPo5eGPiN7oNsEaPHo1XX33V8Jw9MVCIxBOoyzMFAUHANAJMEd63bx+mT5+uquFJLmYsQ+q0qFe2Ot5s8RKqFC1rSHZk88G/0fyj7rhx97buo5qVqoHfOn2IrKkz6I7lgCaDe2PRvg26Y6dNm4a2bdvqjvPkACEST6IvzxYEBAFTCNhUhOfPnw/GDsyqCCcLCUW5gsXxXvvXUbtMFU1XF1N823/ZCwu2rNQ9jWRNlQFT3/ge1Z4tBT8DeWK7zh5GnYFv4G6EdgfFoKAgpbVVsmRJUzi5e7AQibsRl+cJAoKAwwjcv38fK1aswIgRI5SasBmjq6tY3oJoU6MR+rzQFWGhyZ94+cb9O9D4g664F/5A8/YhQcEY1uF9dKrSBCEGdL4iY6Lw0phPMGvXSt1pN27cWJ3Akid/8hx1b+CmAUIkbgJaHiMICALORSAyMlKpCDOjix+2ZhtmZU2XCQ0rPId+7V5DoZz5/uPqem/U9/hp2mjd00jlfCWwqPcQpAl7xtAC5+1ei05jP8b9SG3XXFhYmNIhY9tdbzchEm/fIZmfICAIaCJAFeEFCxaohllmVYTp6qpbthp6NOuIhhVq/ItMKr3ZEtsO79FF/+d27+Kdeh0NxVxuPLiD1sP7YcOxv3XrUdjQikQSEhKiOwdPDxAi8fQOyPMFAUHAIQQYN7l9+zYWL14MFu+ZVRGma6pwrvzo0fwlvFinGVImC0NMbAwytiyHOzpV7AysbxrwB3Knz6q7hofRkXh/xq8Yu34uomKjdccPHjwYPXv2NERQujdz8QAhEhcDLLcXBAQB9yDALK4NGzbYrSKcP1tuNKlUG33adFVaWkU719dNzf22VU+8//wr8Pftu1d9AAAFSElEQVTz113kqHWzMGDmUNwO15dYSZ8+PbZu3Yp8+fLp3tcbBgiReMMuyBwEAUHAKQjYVIQpq8KKePY7MWp+fn5IHfaMcnGVzF8YH4z+QfPSoIBAHP5mNiiHomX3Ih5i/Ob5GLpyKk5cO687neDgYFCosV+/fggMDNQd7w0DhEi8YRdkDoKAIOBUBM6dO6fiJvaoCLP6nQWMxy+c0ZxT5lTpcfy7uUgR8vSMqoiYKHyzcCwmbVmMszcvG1pj/fr1MWHCBGTOnNnQeG8YJETiDbsgcxAEBAGnI+CIijBPJ3r9RsrmKoJNA8aBMZbHLS4hHgcvnMTwNdPALK2r924ZWl+qVKlUP5ZGjRpZIjZiW5QQiaHtlUGCgCBgRQTi4+OVJL29KsJaa65XpBIW9RkCurgS2+2H9zBu0zysPLgNG47vxkOdvuy2a+nS+uqrr5SuFlN/rWRCJFbaLZmrICAImEbApiI8ceJE/Pbbb6ZVhJ/2wPJ5imL9B78jNDBYpfLeengXx6+ew6i1M7Hy8HZcvXtTV9k38b15Chk/fjwyZsxoeo2evkCIxNM7IM8XBAQBtyBw9epVVQ1PNd3t27fruq70JpU+ZWqc/H4Bzt64hBWHtuHQpVM4cuUMdp89gvBoYx0Ubc/Ili2biovUrl3bUi4tcW3pvSXy94KAIOBzCDBFmCTCepN169aZbpiVGJAAf3+8VKkxTt+4iFPXL+JO+H08jI4wTVDFixdXWVoNGzZEsmTmZe69YZPkROINuyBzEAQEAbchYFMRZtyERX8RERF2P5vS8ZEx+sWFT3vAc889p9J8SSIUaLSqCZFYdedk3oKAIGA3AszIunTpEhYuXIiff/4ZJ06cMH2SsPvhAPz9/dGgQQN8+umnKF26tCVkULTWK0TiyNsg1woCgoClEXjw4ME/KsIrV+qr8TpjsaGhoejSpQs6d+6M8uXLWzIm8jgOQiTOeDPkHoKAIGBZBGwqwgzC091lVkXY6MIDAgKQK1cudO3aFR06dEDOnDnB/+cLJkTiC7soaxAEBAGHEThy5AgWLVqk4ibnz+tLmZh5IKVOOnXqhBYtWqBy5crIkMFYF0Uzz/DkWCEST6IvzxYEBAGvQcCmIrx06VJ89913plWEn7QQBtBLlCiB1/6vvTtGURgKwgD8LhAxSS2IWJkulXggD61tTpATLPNg2W0WNo6F0U8QLTKiXwZ+zEsm12uJsfD7/X7Vi+p/7SxB8jJt7IsQIPAKAt9ThOPiwDjUFRc0Ln3EIavz+VwX1C+XS/0X8up3OVz6G39vL0gyemoJEHhLgThF+Ha71ZH08fzPFOGmaepV6eM41llZp9OpHA6H0rbtaqb4ProzBcmjcuoIEHh7gWma6rpJ/DOJ+4PEQnwcrtput6XruhoSfd+X3W5XhmGowREL6sfjcfWn9C7ZuYJkiZZtCRD4OIF5nsv9fi8xmj5OF46rz+MwVbzGqbzxfrPZ1GCJYYtruYfIM3ekIHmmps8iQOBtBWIxPtZLYv0jxsx7/AgIEt1AgAABAikBQZLiU0yAAAECgkQPECBAgEBKQJCk+BQTIECAgCDRAwQIECCQEhAkKT7FBAgQICBI9AABAgQIpAQESYpPMQECBAgIEj1AgAABAikBQZLiU0yAAAECgkQPECBAgEBKQJCk+BQTIECAgCDRAwQIECCQEhAkKT7FBAgQICBI9AABAgQIpAQESYpPMQECBAgIEj1AgAABAikBQZLiU0yAAAECgkQPECBAgEBKQJCk+BQTIECAgCDRAwQIECCQEhAkKT7FBAgQIPAFtAWXM8H6QMQAAAAASUVORK5CYII=" id="100" name="Google Shape;100;p13"/>
          <p:cNvSpPr/>
          <p:nvPr/>
        </p:nvSpPr>
        <p:spPr>
          <a:xfrm>
            <a:off x="765175" y="465137"/>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AZIAAAF2CAYAAABEVx5uAAAgAElEQVR4XuxdBZRV1fvd0wMD0t0l3V3SJQ0SgihloBIKqNhdqEhKiYCAdHd3I93d3TAd/7UPv+d/RLjx+r75vrVmDcq5956zz+Xtd77Yn19CQkICxAQBQUAQEAQEATsR8BMisRM5uUwQEAQEAUFAISBEIi+CICAICAKCgEMICJE4BJ9cLAgIAoKAICBEIu+AICAICAKCgEMICJE4BJ9cLAgIAoKAICBEIu+AICAICAKCgEMICJE4BJ9cLAgIAoKAICBEIu+AICAICAKCgEMICJE4BJ9cLAgIAoKAICBEIu+AICAICAKCgEMICJE4BJ9cLAgIAoKAICBEIu+AICAICAKCgEMICJE4BJ9cLAgIAoKAICBEIu+AICAICAKCgEMICJE4BJ9cLAgIAoKAICBEIu+AICAICAKCgEMICJE4BJ9cLAgIAoKAICBE4qXvQFRUFCIjIxEbG4uYmBj1wz/zJzo6Gg8ePMD9+/dx9+5dhIeHI0WKFP/6CQ4ORmBg4FN/QkNDERAQ4KWrl2kJAoKAlRAQIvGi3bp9+zYOHDiAw4cP4+TJk4ooSCiJf0gitv/mn21kExQUBJKHkZ+QkBBFOqlSpULWrFnVT5YsWdTvZ555xosQkakIAoKAFRAQIvHALvF0QdLgaeLSpUs4ePCgIpDz58/j2rVruHHjBu7cuaNOH/Hx8YiLi1O/E/9Zb9r+/v7gj5+fn/rNH55A+N/8zdMKCSVlypSKVPibPxkzZkTOnDkVsWTLlg2ZM2dW5MITDMfxz7yHmCAgCAgCNgSESNz4LpBA1q9fjzVr1ijSuH79uiIN/iaB0EXlaSNh8KSSmFxsZJM2bVqUK1cOHTt2VMQiJggIAoIAERAicfF78PDhQ1y+fBlbt27F8uXLcejQIZw9e1aRBl1UPG14u/EEY3Od8cTSvHlzfPTRR0iTJo23T13mJwgIAm5AQIjERSAzvrF06VJs2bIFx44dw4kTJ3D69GkVKLe6pUuXDj/99BM6d+5s9aXI/AUBQcAJCAiROAHExLcgUezduxcjR45UpxCeRkgqjHf4ijFGUrVqVeWmk3iJr+yqrEMQsB8BIRL7sfvPlRERERg9ejTmzJmDHTt2eEXMw4nL+9etkidPjgsXLoh7y1UAy30FAQshIETihM1KSEjAkSNHMHToUCxevFgF0plh5evGk1eJEiV8fZmyPkFAENBBQIjEwVeEmVhTp07F9OnTsXbtWlUo6E5jEJynAz7X3YH7uXPnqsC7mCAgCCRtBIRIHNh/xkNGjBih4iHOCqQz5kBiYL0G03AzZcqkfvO/bT+2mg/+N9N0WYTIuTBDjD8klcd/bP+f9Sn37t1ThYx0xfGHf7aHhH799Vf07t3bAQTlUkFAEPAFBIRIHNjF33//Hd9++y1OnTrlwF2gigVz5cqFIkWKqB8WAjLNNn369EidOrUqHEz8Q+Kw/TdPJDazSamQVB7/4d/ZKuFt8ipMArD9sJaFxZG2H7rn9BIE+vTpg0GDBjm0drlYEBAErI+AEIkde8iYyKpVq/Dmm28qKROz8RCeOkgQrCCvVasWSpUqpcgjQ4YMijzCwsL+IQqSjLONpw+bbpdNy4t1LTaCYaZZ3759dQmSbi26t8QEAUEgaSMgRGLH/pM8Xn31VVWhbsZIIPnz50f9+vVVkLpAgQLqv+m+4inDW4yur4YNG6oaGC0rX768GiPij96yczIPQcAzCAiRmMSd39bffvttLFq0SFWmGzGeKooVK4Z27dqhQoUKijxY1MeThytOHEbmpDWG62rWrJmqxNeyQoUKqTRnxmnEBAFBIOkiIERiYu8ZZ/jyyy8xcOBAwyTCWMZLL72EF154AfwGT70qby/io6uuffv2mDFjhiY6uXPnxubNm5XAo5ggIAgkXQSESEzs/a5du9CyZUtVJ6JnJAvGQLp164YXX3xRBdMTB8b1rvf03/fs2RPDhg3TnAYJZN26dcpFJyYICAJJFwEhEoN7T9n3Tp06qYJDBtv1rEyZMvjggw9Qo0YNlYFlNWM2GoUZtYynqxUrVoBrFRMEBIGki4AQiYG9J3Ew1ZexESNxEWZfscqdWU1WlVufMGGCrigj611IrCRLMUFAEEi6CAiRGNh7nkYaNWqEbdu26Y5mAP27777DK6+8YulugzxpMLtMy9gci7piTZo00cVFBggCgoDvIiBEorO3DDzTzfPNN9+oCnAtYxrsW2+9hc8//9zyYobs2shMMy1jHGjcuHG6Jxff/ecjKxMEBAEiIESi8x5Q+oSuGyMBdlalz5o1C0yLtbrxFMYUZb14EEl2wIABVl+uzF8QEAQcQECIRAe8mTNnom3btrofqHRpjRkzRo31hQI9Vr+zyp7aXFrGE5hedpcD76dcKggIAhZAQIhEY5P4bfyzzz7DV199peviIYGMHTvWp4rzSpYsiX379mmuvUWLFipOIiYICAJJFwEhEo29pw7Vyy+/jL/++kvzDWH2EjWn6tWr51NvErPO5s+fr7kmVuobSULwKWBkMYKAIPAvBIRINF4IChnWrVtXV3OKxYb85k5Zd18yqvsOHjxYc0kUm2SnRDFBQBBIuggIkWjsPQPOzFyitLqWtWrVCoyleLv0idnXnCRCMtEySsAwjmLVehmzmMh4QUAQ+C8CQiQab8WBAwdQtmxZ1cdDyxhsZtDZ14xuLSMdENmPJU+ePL62fFmPICAIGERAiEQDKJ4y2rRpowkl1Xvp1ipatKhByK0z7O+//1ZqxXrdEymnX7NmTessTGYqCAgCTkVAiEQDziFDhui2kmVc5Nq1a6oRla/Z8ePHlY6WXh/6P/74Q4oSfW3zZT2CgAkEhEg0wGKF+hdffKEJZ44cOXDu3DkTkFtnKNdVqVIlsAeLljFFmliJCQKCQNJEQIhEY9+NZC2xiv3w4cM++fZcvXoVzz33HI4dO6a5PuqKjR8/3icxkEUJAoKAPgJCJBoY8QNy4sSJmijS9cM+Jb5ozFpjbYze+hgfWb16tc9lrfninsqaBAFXICBEooEq280uWLBAE/fq1atj/fr1rtgbj9+TdTSNGzfG2rVrNedSvHhxbN++XVKAPb5jMgFBwDMICJFo4E63zoYNGzR3pmHDhliyZIlnds/FT2Vlf+vWrXWr29mDfuvWrUrkUUwQEASSHgJCJBp7Xrp0aezZs0fzrWDr3dmzZ/vkm0OtMbYKZlaWlmXPnl0RLnu4iwkCgkDSQ0CIRGPP6bJhUaKWsc5k+vTpPvvmsN0upeK1jB0hGSPR61/isyDJwgSBJI6AEIkQieY/geHDh6sWw1rGWpply5apVGExQUAQSHoICJEIkWi+9ZSIp5aYlrEYk0kJvqZ+nPQ+DmTFgoB9CAiRCJFovjnMxqpYsaLmGMrETJ06VVdOxr5XVK4SBAQBb0dAiESIRPMdpUQ8q/f1bOjQobouML17yN8LAoKANREQInGQSOj2YZ92X7XIyEikTp0aUVFRmkv84IMP8N133/kqDLIuQUAQ0EBAiEQDHAaP9br/Va1aFRs3bvTZl4wpwHnz5sWZM2c019ipUyddFQCfBUkWJggkcQSESDReALbZ/fPPPzVfkYwZM6rGVwEBAT77KlECZd26dZrrq127NlatWuWzGMjCBAFB4OkICJFovB2jR4/G66+/rvn+kEAo2ligQAGffc+6dOmiK8pYsGBBHDlyxGcxkIUJAoKAEIld78D+/fvB6na9xk6+3o+DUvp6MvEpU6bE3bt3RbjRrjdNLhIErI2AnEg09u/mzZsoUqSIalylZZ07d9aVEbHya0IFZCohaxlTgImT6G1Zeadl7oKAfQgIkWjg9vDhQ9SoUUNXRp1tdnfv3o2goCD7dsHLr6K6MeMkDLxrGeXmKasvJggIAkkLASESjf2OiYlB27ZtMXfuXM23In369Kpve5YsWXzy7Tl48CDKli2rmwLMNGi9KnifBEgWJQgkcQSESDReAH4D79u3LwYNGqT5moSFhamMJb0KcKu+a6dOnUKFChVAV5+W/fzzz3j33XetukyZtyAgCNiJgBCJDnCjRo3CG2+8oTkqMDBQpQm3b9/ezm3w7ssuXryIatWq6daS9OzZE0OGDPHuxcjsBAFBwOkICJHoQLpp0yb1Iaplfn5++Pjjj/Hll186fYO84YY3btwA60SYxaZlTZs21W2C5Q3rkTkIAoKAcxEQItHBk33Ls2XLhoiIiCT7IXr//n2wE+TmzZs1MWAchUoAvlyc6dx/fnI3QcA3EBAi0dlHxknYl50nEy3LmTMnTp8+DabB+ppRZ6t58+aq54iWsShxx44dYE2JmCAgCCQdBIRIDOz1N998o1xXWsbUX3ZTfPbZZw3c0VpD4uPj0aFDB0ybNk1z4my1S8LNmjWrtRYosxUEBAGHEBAiMQAfv2VXrlxZt8J9xIgR6NGjh4E7Wm9I7969dQPpmTNnVppcvkim1tsxmbEg4D4EhEgMYM1gM/uRX716VXM0g83z5s3zSZmQH374AZSK17I0adJg5cqVUpRo4J2SIYKALyEgRGJgN8PDw1GnTh1s3bpVczTjJHv27AE/UH3NmN5MNWQtS548OZYsWYLnnnvO15Yv6xEEBAENBIRIDLweFG2k1tTkyZM1R6dIkQJr165VVeC+ZqtXr1ZkqmXM1uKJrHHjxr62fFmPICAICJE4/g58//33GDBggOaNWJhIJeCXXnrJ8Qd62R0oEV+4cGHdWY0bNw6UnRcTBASBpIOAnEgM7jUlUOrWras7uk+fPrqSKro38cIB9+7dUy47ZnBp2ddff42PPvrIC1cgUxIEBAFXISBEYhBZ6kzly5dP9dzQMupt6cVSDD7Sq4aRQNgNUk9vi1lrzF4TEwQEgaSDgBCJwb3mBymL8hYuXKh5BeMkJ06cQKZMmQze2TrDKBFPuXwtI0Z6asnWWbHMVBAQBIwgIERiBKX/jTGSucShHOeLcRJKxM+ZM0cTMSYa7Ny50wSqMlQQEASsjoAQiYkdPHPmDEqWLAnGC7SsRYsWYG8OX5NLoUS8nqQ+e7JcunTJBKoyVBAQBKyOgBCJiR188OCB0t1irYiW5ciRQ3VVzJAhg4m7e//QoUOHolevXpoTDQ4OBoUuWVMiJggIAkkDASESE/scGxur6kmmTJmieRUbXVHgsGrVqibu7v1DFyxYgGbNmulO9Pjx48ifP7/uOBkgCAgCvoGAEImJfaQS8C+//IJ+/fppXsXCPDZ4evPNN03c3fuH8pTFrDQWaGoZZVL0ihe9f7UyQ0FAEDCKgBCJUaT+N27Lli3qpEFS0TKq5epVwpt8tMeHHzt2DOXKlQP7k2jZ2LFj0a1bN4/PVyYgCAgC7kFAiMQkzgy0U8Dx/PnzmldSd4sfvCEhISaf4L3Dz549iypVqugG0ym5/9VXX3nvQmRmgoAg4FQEhEhMwsmTyNtvv61bdEe5FFbD+5KA4ZUrV1CzZk0cPXpUEzWmPjMFWkwQEASSBgJCJHbs84YNG1QMICYmRvPq119/HSNHjrTjCd55CbOx6tWrpzLStIzkSfFK9rIXEwQEAd9HQIjEjj1mf5Ly5cuDdSVaVqBAAdV6NlWqVHY8xfsuoZw+lX1JElpWvHhx1bs9WbJk3rcImZEgIAg4HQEhEjsgjY6OBqu8Fy1apHk1e5fzQ5fSIr5gzNZq2bIlmAasZUz9ZVJC+vTpfWHZsgZBQBDQQUCIxI5XhHGSL774Qv1oGeMkzGBi7YmvWNeuXZVUvpZlz54ddP+xh7uYICAI+D4CQiR27vGKFStQv3593at9LU7CjKxvvvlGc92s6GeiAV1cYoKAIOD7CAiR2LnHDDzThXPr1i3NOxQpUgT79u0DixR9wX777TfdQstnnnkGS5cuReXKlX1hybIGQUAQENeWa94Burc6duyIv/76S/MBrCPZvn07SpQo4ZqJuPmu8+fPV3L6Wka9LcrtM8MrqVtUVJQS+aROGws5iU2ePHl8qr4oqe+xrB+QE4kDbwE/LPmhqtc18NNPP9WNpzgwDbdeSol4ZqxpGdN+p06dirZt27p1bs54GL8gUFONP0zvTvw78f8nQZAYbD82snj8NzPdOJYJGvzhyZSinu3atUOtWrUks80Zmyb38DgCQiQObAHl0tl/g4V6WsYxDD77Qjos15wtWzZd1AYPHqyrFKx7EycOIEHYTgWJCeDxPz98+BCRkZHqQ99GAE/7bWTMk3TJeCopWrQomLjAGFpQUJATVyq3EgTcj4AQiQOYR0RE4Pnnn9etq0ibNi02bdqEQoUKOfA077iUH56pU6cG165l/fv3x48//ujQpPkhbDsFaJ0QSBD84WngaSTBv38aQSQmBP6ZJ0z+8Pm2Pyf+zf+vp7Wmt3Ce2vg+sFFYwYIF9YbL3wsCXo2AEIkD28MPl759++LXX3/VvAu/gTKWwtoTXzD2rj916pTmUrREK+ky0joV2P6ObiEj3/ofPzE86Rr+P0c//J29d0wP58nN11SinY2T3M/7ERAicXCPZsyYoRsL4LfP999/H999952DT/OOyykPs3r1as3JMLmgT58+TyQMuo+0CML2dzyFPH4SePyEoCdp7x2IPX0Wr732GkaNGuXt05T5CQKaCAiROPiCXLhwAZRCodtEyypUqICtW7f6hP5U9+7d8fvvv2uulx0SGUt5UnyBBCH2CAG2L/75558FDkHA0ggIkTi4ffxG3KBBA1WAp2X8YGWcpFSpUg4+0fOXf/311/jkk088PxGLz4DJF3R56qVTW3yZMv0kgIAQiRM2edy4cYYaOdEXPmzYMMufSiZNmoROnTo5AbmkfQsmalBuJmPGjEkbCFm95REQInHCFp4+fVrVVty8eVPzbnnz5lWnksyZMzvhqZ67BVOZa9So4XXBa88hYu7JVINmsSbjZhT09Pf3N3cDGS0IeBkCQiRO2BCjacB0ZTDdk64wK9vBgwdVy129uJCV1+iKuTPpgrEynubYs4WdNqVniyuQlnu6GwEhEicgzkwitpb9/PPPNe/GD41+/fo5XF/hhCk7dAv2YaGOll4hpkMPceHF3Aem3vKHxYCJfyf+/0zbZgoyT5yOZIfxeXRfMRbC7pHMaKMemZCICzdZbu1WBIRInAQ3pUMqVqyoK5fCiubdu3dbupqZhX9NmjRR1freZPxgTpEihfrhB/Xjv9kfhj/8/9RAI1E87TcJZvny5Zg3bx5OnDhhtxuPc2IzsDZt2qBatWpKWl9cWd701shcnIGAEIkzUARUpXft2rVViq+W8cOLjaGMSNA7aWpOvw1PYNTS6tWrl25cSO/h1J6ynQKedkLgh3pYWNg/xGAjhMd/kyBCQ0OfSBCJSYN/5oc5f/h8259tH/Astpw8ebISniSJ8FRi1ngvFm7yBMKTCFPEmbknJgj4IgJCJE7c1QkTJqBLly66315bt26NadOmWVpa/s6dO4pMmLHG09jjVeP88H/aB37i/88PV62TwdNODE+6hv/PEXcRZVSYkbZkyRJs3rwZbKlsj5HQqAzdqFEjVKlSBezPIiYI+DICQiRO3N3z58+rDw4WKWpZ1qxZVfaW1TsI0sV14MABMPjOeAk/yG0kwRPE0z7sE5MDTyFPOx0kPik4QhB6W8yiyf3792PMmDFYuXKl2j9W15s1kicD6K+++qpKqGCnSGIgJgj4OgJCJE7cYX4gUTqdPTu0jB+klFZp2rSpE5/uuVsxe4vf5ukmspEHCcIKdvHiRVXLQcmXHTt2qHXYY0zp5mmU8jHMzCKhigkCSQUBIRIn7jTdO0OHDkXv3r017+pr2ltOhNBtt6IwJONZ1LmiG+vatWt2ZWaRMEgclIOvWrUqMmXKZGmXpds2QB7kUwgIkTh5O48dO6Z6leu5RliHwc6JrnTZOHlpPnM7uuIY21m/fr1qg6y3V09beOHChZWiAWtCSpYsKW4sn3lDZCFmERAiMYuYznhKpDMja+3atZojGWRmkJofRmLuQYDBcwbS6crau3cvbt++rZsY8aSZpU+fXsVA6MoqXbo00qRJI18I3LOF8hQvRUCIxAUbM378eNX9Tq//xWeffaZbxOiC6SW5W7KYkMROgUQmORw9elR3b54EEmNA1atXV5XpLMhkYyo5USa510kW/AQEhEhc8FqwEpp+c730UbpDNm7cqOojxJyPAOtdmIE1ffp0lW595MgRsBeKHsE/PhNmjzHTjokU/GFRKbPShEScv2dyR2siIETign3jhxVrCPQqvynet27dOuVfF3MuAox7zJo1C7Nnz1ZBdWZnmSUQzojZZ+xsydofnkKY0isE4ty9krtZHwEhEhfsIb8JU1Nr0KBBmnfnh9TYsWPxyiuvuGAWSfOWjFEx4YG4Llu2TLUEZlq2WePesJc64yD8UkDlZlbNiwkCgsB/ERAicdFbwVoSIw2LGEvR6zbooin63G1v3bqlAuksKtyyZQvu3r1r1xpTp06Nzp07q4B6pUqVwP8WEwQEgacjIETiorfj+vXr6hstM4O0jHpMhw4dktRRB/aBOmdMpR49erRyJ16+fBn2tPPliYN9ZViZzn4rWbJksbS4pgOQyqWCgCkEhEhMwWV8MP3xzO6h+J+WUVaDbXqZDSRmHgFmYPEUwpqQv//+2y43Fp9KUUW6GGvWrImyZcuKG8v8VsgVSRgBIRIXbj5lyCkhrvftuEePHhg+fLgEcQ3uBUmaopGUNaFbkNImdGsxNmXGGDSn24oFhTyFMNMuXbp0IvNuBkQZKwgAECJx4Wtw9epV1aPk7Nmzmk9hPQJlOljYJqaPALOwJk6cqNxYTOnVI+qn3ZHqAoyF8DRYpEgRlaElJggIAuYRECIxj5nhKyhm2LJlSyxdulTzGjZhYoCY/nmxJyPAUwhjH0znnTJlioor2RtMZ+yjRYsWSuqdar1MwxYTBAQB+xEQIrEfO90r+eHH9rtffvml5lh+E/7tt9/QvXt33XsmxQFM6V20aBFmzpypKtPZ6tceozIxXY2sC6HAYp48eey5jVwjCAgCjyEgROLiV4J+/Lp16+oWwzEwT3eN2P8jQGkT1oH8+eefmDt3Lk6ePGlXt0JKm7D3C7sVsrCQmXLSrVDeNEHAeQgIkTgPyyfeiem/dJ9cunRJ80m5cuVS/n4pensEE2XemfG2ePFibNu2Tcm822OUnyGBsKiQ8SrKvIsJAoKAcxEQInEunv+5G91b7FXB7ntaRvcWs7xq1arl4hl59+1Zhc6ui+wTwrRodp2ka8ussXkY5fzpLqxXr550KzQLoIwXBEwgIERiAix7h9K91bBhQ90PRH7o6RGOvXOwwnU8tTGd19atkJpl9hiD6cSydu3aYGaWiGLag6JcIwgYR0CIxDhWdo9kGjClNvSCxM8++6yq0E5qWUR0Y1HmnfpYXD9VARgfMWskDFtNCPHOkCGDdCs0C6KMFwTsQECIxA7QzF7CNGAGeenv1zIWx61ZswalSpUy+whLjqfbj9XoEyZMUHL67FZoD4GwsJCYsTK9WrVqSk1ZakIs+UrIpC2KgBCJGzaOH5hMAWYqsJZRLoUZSu3atXPDrDz3COLBXi0LFixQ692zZ4+qCTEr804CYbdCpvS+/PLLqlsha3LYP0RMEBAE3IeAEImbsF6xYoVqwatl/GDs378/fvjhBzfNyv2PIVkQi6lTp6pTCFN6zUqbcNbEisKKzMhiZXr+/PmFQNy/nfJEQUAhIETiphfh5s2bqgCO8QAto2tGryGWm6bs1MeQLCgVw3a3bDjFniEPHjww/QwSCFOlX3zxRaUawJ73Ekw3DaNcIAg4FQEhEqfC+fSb8Zv4888/ryuXwjgJP2QZKPYVY0ovW92yRws1xSh1Yo+xxoatbps2baoq05mdJSYICAKeR0CIxI17wNRe1pRoxQL4jZs9xl944QU3zsw1j2L9BzWxxo0bp7oVMmvNnm6FjB2xtwubgJGMeSKRwk3X7JncVRCwBwEhEntQs/MaVq5TqlzPvdW+fXslTGjl3uBM4bV1K2Rl+r179+xCjSczKvTWqVNHVaZLt0K7YJSLBAGXIiBE4lJ4/31z9tBgDOTgwYOaT6UW1M6dOy35ockiQqb0jhw5EuvWrQNraOyReacWFhtM8QTHoHrmzJklpdeN76o8ShAwg4AQiRm0HBxLVw9Te+fMmaN5J37rZoEe6yGsZMePH1duLBLI7t27wfoZeyxv3rzo1q2bkothSq+4sexBUa4RBNyHgBCJ+7BWsZGvvvoKn332meZTGROga8sqcRJmpDEGQlcWa0L432ZrQggIG3s1aNAAXbp0UQTCGhEru/fc+GrJowQBjyIgROJm+I3Wk3zyySf44osv3Dw7c49jFTq7Fdoq0xkDsodAKPNepUoVVRPCbCx2KxQCMbcXMloQ8CQCQiRuRp/f1pl1pCdISNlzPUkVN0/9n8eRLCiwyOyyGTNmKLVe1oSYJRGSRdasWdXJiy4/yu2zJkRIxFM7K88VBOxDQIjEPtzsvooftlSlZQxEyxhcZros5dC9yRjnmTdvnmp5y8r0CxcumCYQroenEEqbMEONp5AcOXIIgXjTRstcBAETCAiRmADLWUN/+uknJYWiZfygpduIMujeYMy8opzJ+PHjlUYWOxdGRESYnhrXRTkTpvSyJqRAgQJIliyZ6fvIBYKAIOA9CAiReGAvdu3ahcqVK+v2J2Fg/uOPP/bADP/9SLqtGEhnQJ3kRvecPZYyZUqwpTB7szAmki5dOntuI9cIAoKAlyEgROKBDWHbWJ402P1Py1g/wS6B/BbvCWMVOmtCRo8erVxxFy9e1CW/J82T7jnKvL/66qvKrZctWzYEBwd7YknyTEFAEHABAkIkLgBV75bh4eHqW7meOGP27NlVYaIn+oxTYJHdClkTsmPHDrvcWMSBsQ92KyQpli9fHiw0FBMEBAHfQkCIxAP7SSVcfjtn8Z6WsRyE+5kAACAASURBVLfGypUr1Qewu4x9QSisyFMIf9ONZU+zKc6dVfwkEQbT6cby1MnKXdjJcwSBpIqAEImHdn7IkCHo3bu35tPZ5Y+Nn5jZ5A6jG2vixIlYv369SullhpY9ZutWyFMIU3pZYCkmCAgCvouAEImH9pbf9vlNXc8+/fRTlxcmXrlyBQsXLlSFhdQBu337tt60nvj3dME1a9ZMBdRJIJR6kZoQu6CUiwQBSyEgROKh7aKAY+7cuVWLWS1r1aqVagTlCmNK75IlS1RR4ZYtW3DixAm7HsOTE2M+bdq0UeRI0UkxQUAQSDoICJF4aK9ZmFizZk3lRtKyQoUK4fDhw06fJU8hjNGwOp1ii0wAMGuMebBKv2PHjmjdurWqDwkLCzN7GxkvCAgCFkdAiMSDG8gakW+++UZzBsxyYvU4BQ2dZUw//vDDD5UEi73dCjkvtrtt0qQJKlWqpGTexQQBQSBpIiBE4sF9p1uJMiF6HRPXrFmj0medYdT4evfdd1XvdL0GW096HgPnFFV87bXXUL9+feTMmVNqQpyxMXIPQcDCCAiReHDzKDnCniN6Ao7ffvstBgwY4JSZMt7ClrX2dCxkt0JeW7duXdWtkJXqYoKAICAICJF48B24ceOGar17+vRpzVnQfTR//nyHM6BYD8KOgyw0tMeeffZZRWisTs+SJYuk9doDolwjCPggAkIkHtxUalgx22nTpk2as+AHOGs8HA1kR0dHo2XLlnbL07PIkCKLDKpzTnS3MUtLOhh68CWSRwsCXoCAEIkHN4Hpt2zmNG3aNM1ZZMyYUYkl5smTx6HZ8kTyyiuvYPLkyQ7dh8RBUqH8SYkSJVCvXj11suIpRSRQHIJWLhYELImAEIkHt41B9o8++gjfffed5iwYi1i6dKlSzHXUJk2apAoGnWUkFRIcTyk8rXCOderUUcWIYoKAIJA0EBAi8fA+U5KEpwQto1IuiwZZNe6oMS7DTLHt27c7eqt/Xc9sLnY3ZMfDggULolatWqpOhsKTQipOhVpuJgh4HQJCJB7eErqs2JtEyygzwoZSL7/8slNmO3XqVCUayRiNK4yFiiQQnlL4U7p0aRULYvGimCAgCPgeAkIkHt5TyrVTKkXPBg8ejF69eukNM/T3PJWwTzol4l1p/v7+KkGAacMkFKoYN2jQQLnA+P9EDdiV6Mu9BQH3ISBE4j6sn/gkFgUycK1nn332GT7//HO9YYb+njL2DLjTpaZVDGnoZiYGUUqeJEItLoo6Mo2YpxVRBzYBogwVBLwQASESD28KP9QZTNfTuurZsycoPe8su3XrFlq0aKHbXMtZz7Pdh246Bugp+cKTGCXnWeBYpkwZ1cBLUomdjbjcTxBwPQJCJK7HWPcJzHo6c+aM5jgKIzLjypk2e/ZsdO7c2S6pFGfNgwF6rp8nFf6wNoVB+mTJkjnrEXIfQUAQcDECQiQuBtjI7ZkySxl3LWvUqJHdhYRPuy9PJZR+X716tZFpunQMM9N4MmNtStGiRdUphbiwNkWkWFwKvdxcEHAYASEShyF0/AaUYOfpQMuobcUML2ca3WoshuRpx52xEr01MGZCtxdjKQzSc+0sevRE73q9ucrfCwKCACBE4gVvAeMfw4YN05wJ3T7Hjh1z+mzZDbFt27aqN7y3GbO66PqiRD3XX716dVXsSJJhjIVZYWKCgCDgeQSESDy/B6C6LyvctYwZT0zbdYUtWLBA1aiwa6O3GoP0dHPZalOKFy+uUolZ/CiE4q27JvNKKggIkXjBTv/xxx9Knl3L2M6WmV2uSJVlu9927dph2bJlXoCG9hRIGtTzSps2rXJ9lS1bVhU7skcKNcmkNsXrt1Am6IMICJF4wabyA5wfhnrGboau6ETI+MicOXNUkaIzYiV+AFKFhSJP5rTIkzkN7jyIwNYj5xEeFaO3RNN/T/kVm84XYynMQkuVKpXp+8gFgoAgYD8CQiT2Y+e0K/ft26fqKfQ+xCklzwI+VxgbXbF1Ltvv2muZ0qRAgzIF8Gy29MiZMRXSpkiO1ClCERkdi+OXb2LTwbPYcfQCLt26jweRUUhIsPdJ/77OVpvCannqiLEDZN68ecXl5Rx45S6CgC4CQiS6ELl+AGVS2N+D/UK0bOHCheqD0lVGhWFmcDEt2KyFhQThk461UatEXqR7JjnCQoPBk4nNYuPicfHmPZy5chunrtzCvjNXsHbvaVy+fd/sozTHUyWAAXk28GIMRUwQEARcj4AQiesx1n0CXVb08esFu0ePHq3EFl1lPJWQSEhYZizA3w/dGpRD31bVlEtLy+LiExAeGY0b98IVoew8fhFr953Cuet3cet+hO6pzMi8QkJCVC1Kjx49VOxH6lCMoCZjBAH7ERAisR87p115/fp15bK6ePGi5j2ptUXNLVcZXWuLFi1S0ilsgmXU0qZMhknvtUWZfFmNXqLG8Xk2Qjlz9Q62HTmP2ZsPKleYM4wpw1wLXV2uiC05Y45yD0HAFxAQIvGCXaQriVXcR48e1ZwN3TUjR4506YwpLc9U4Llz5xo+HeTPkhYLv3wFqXVOI0+beHRsHLYcPo9BczZh5/ELoBvMGcbYCbO76OLq168fSpYsKXETZwAr9xAEHkNAiMQLXgm6lNgIisF0LWvatCnmz5/v8hlTMoUuIaN1KzVL5MXk99qCLi6zFhMXhwkrdmPh9iP4+8QlkFScbdTtYjEjCZKSMJRjERMEBAHnISBE4jws7b7Tw4cPQS2tDRs2aN6DNRM7d+60+zlGL+SphL3k582bZ+iSrvXK4tsu9Q2NTTzofkQUxq/cjYkr/salW/fA+ImrjPU3TBN+4403VByIBZ5igoAg4BwEhEicg6NDd4mMjFS+fL2CQH4Q0v3l6kpuxi44F56AYmP14xXNKhXGyJ7N4e9n/ERyLzwKQ+dtxqzNh3Dp5j2H8DN6MV1d7NLIzLd33nlHFTSKCQKCgOMICJE4jqHDdyCRsB/7ihUrNO/F4PGRI0dcTiScBE9J3bp1w/Tp03VjJSw6nPpBe+TKmNoQFtfvPsSwBVsxc8MB3HoQbqqehFyVJqUfUqXwQ1RMAu7cB8IjzZ1kWMRYtWpVvPfee6rNsSvUAgwBIYMEAR9BQIjECzaSriS6tjZu3Kg5m0qVKunKzTtzOevXr1cxhWvXrmneNiQoAB+2q4nXn6+g+/hrdx/ih+nrsHjnMdy+H6E7PvEAkkfLGoGoXDwQGdP6KQK5fCMBU1fEYNfhOJihE0rOEE8WYTKlWsjE1FbIYEHgXwgIkXjBC0GtKwbbd+/erTkbur8oZeIu46mkS5cumDFjhu4jC2ZLjxkfdUDG1GFPHUuJlB9nrsek1XvwIEK7+DLxTYICgZIFAvDmC8GoVCwAmdP5ITTYD4zLR0YlYM+xOPzyVzTW7IxTpxSjRl2unDlzokOHDqrmJFu2bEYvlXGCgCCQCAEhEi94HZj+SxeLnkw8P+xGjBjhthkzVrJmzRo0adIEERHapwdmbPVpURXvtqr21Oytaev345upa3DtzkPDa0iRzA9dmgahafUgRSKhT0i4IqHsOx6HWWtiMXpONO4+NE4mnAilVah1xkA894GxFDFBQBAwjoAQiXGsXDaSriP2LNcrSPzyyy/xySefuGweT7oxCYQENnHiRN1YSb4safFn/7bImznNv25FQtp14hLeGb0IJy7d0r0PL+ZnedG8AXizdRDqVwxE1gz+CAx4+tKZ8EU315y1MRg8LRrnrsSbir2EhYWhXLlyKm5Su3Zt6R3v1rdMHmZ1BIRIvGAHjUqkjBkzBt27d3f7jDdv3qyUgTlPLQsODED/F6qjZ7PK/xrG6vW+YxZj2a7jhuZOEqlTPhC92gWjWskA8FRi1O7cT8CqHXEYOScK6/42V5PCuEmJEiXAjpVvvfWWqAgbBV3GJXkEhEi84BU4d+6cqnGIidGWWXe1aOPToGAfFFbVT5o0SRetvFnSYuaHHZA1XUo1NiomFj/P3oSxS3cYkpEPCABqlgnAp91DUa5QABgfMWuR0cD+E3EYMTMac9fH4mGEcVeXrYFWy5YtlbQKuzG6Ot3a7PpkvCDgbQgIkXjBjuzfv1/Jd+jJyO/atUu5wDxhzChjHIEBeC1jLcmbTSrig7Y1VKxk5saD+HLKajDlV8+CAoC29YLQo1UwyhQK0HRl6d2Lf3/4TDwWbHjk6rp+2ziZ8Fr2NKlbt646mTARQkwQEASejoAQiRe8HUYbWzGGkjWrOWFEZy2PtS69e/fG2LFjER+vrYWVO2Ma/Nm/jepF0n3wHCXGaMTqVQjAwF7JUCiXP5zRjp39Tm7eTcDSrbEYNCUaB07FmYqbhIaGgi19GYSnZAzjKGKCgCDwXwSESLzgrRg0aJByo2gZpdGZJszfnrIdO3agVatWuHDhguYUggIC0KdlFaR/JgxfTF6N8Cj9VN/i+QIwtF8IKhUPhB2SXZrzCY8E1u+JxYRFMZi/LgYx5kInqi988+bN0adPH9U3XkwQEAT+jYAQiRe8Eaxj+OuvvzRnwnqHM2fOeDQ1lRlcdPWwx7ye5cyYGqGBgTh26YbeUFWpPuidULStG+SwO+tpD6My/bFz8Rg9JwrTVsTi9n3jri7GTajNRdceVYR5SpG4ie62yoAkhIAQiYc3m3ERdkc8ceKE5kyYkrpq1SoPzxbYtm2b+kDVa8Jlq8XQi/swQ6tfx2D07xSC1CmMZ2fZAwRdXWcux2Px5lgMmRaF05eMkwmflzx5cqUizL7wzOySanh7dkGu8UUEhEg8vKssRqS7RK/NrruLEZ/6zT46Gv3798ewYcN0YyV60JJEGlQKxPD+ocieyf9frXn1rnXk75kivGFvLAb+Ga2kVcy4ukgeJH7uR/v27UVF2JGNkGt9BgEhEg9vJTOxWAinZfx2/8svvygfvTcYpVwo18K0ZUcszTN+GP9JMjSqYkeOryMPBhATC2zZH4e/lkVjwuJYxMYZP51wP5gW/PzzzytXF/8sJggkZQSESDy8+4yNMEaiZfwWPHXqVBXo9gaLiopSGVyjRo1yaDotagRi7EfJ8EyYa11aT5skuwnT1TV5WQzGzovGlZvGyYT3pIowXV2shq9YsaK4uhx6G+RiKyMgROLh3fviiy/AXuxaliJFCtUfhO14vcV4kmIL25s3b9o1pXSp/DDr++SoUkJD98SuO5u/6OqtBCzbFosRM6Kx+6h5FWHqc/HLAGX3JW5iHn+5wvoICJF4cA/j4uLQtWtXpWOlZenTp1fy8ax+9xZjFf5HH32kXG5chxljeu8brYMxsGeoXZXrZp5ldCyr37cdjMMvU6KVtIpZFWE2zGJXSdacSIqwUdRlnK8gIETiwZ002mKXqb8HDhxAypSPZEe8xViRz/qK06dPm5pSyuR+mPZtMtQt7/7YiNZEqSJMSfpZq2Mxel407ptUEc6UKZM6pTEQT1eXqAibei1ksIURECLx4OaxUp2B9itXrmjO4rnnnlNy7t5Wu8BYCTO4hg4dagpF9hNZMTQMBXP5m7rOHYOpInzpegJmr4nBkOnROH/VvIpwhQoV8P7776NGjRqiIuyOTZNneBwBIRIPbgEbRtG3rtcX/dNPPwVjKd5oe/fuVd0d9ZSBE889T1Z/rP0tDFnSeybIbgTH2/cSsHJHLH6bHY2Ne8y57qgiXKpUqX9UhL3tJGlk/TJGEDCDgBCJGbScOJaFelSYnTdvnuZdGbzdvn27+mDyRiMJsk/Kt99+azhWUji3PzaOCQNdXN5s7L6470Q8hs+MxnyqCJvoDU+3FnXRmGn3zjvvqBRhcXV5827L3BxBQIjEEfQcuPbSpUsoVqwYbt++rXkXjtm5c6dHNbb0lnnkyBE0bdpUtzrfdh+KMm4YHQb2YLeCHTodj/nrYzBkWjRu3DWfIlyvXj28/fbboItSTBDwRQSESDy0q7NmzUKbNm00peP5DZYfQEOGDPHQLI09llX5H374IX7++WdDF+TI5IfVw8OQK4v3xUietABKq9y4k4AlW2JVVtfhM+ZVhNkmgHvJU6ioCBt6TWSQhRAQIvHAZjFdlu4OvSB1cHAwJkyYoKQ4vN0OHjyoNLj0lIG5DhYgLh6UHBWKer6GxAyudG0xNfiPBdFYuCkWJrOeUaRIEUUkLOZkn3gxQcBXEBAi8cBOPnjwQKWJsoWtlqVNmxYbNmxQH0DebiTH77//XhVX6iUPBPgDHRoE46Muwcid1d/psvGuxCo6hg2z4vDbrGjMWWtORZhZd6wJaty4sZJWKVy4sMRNXLlZcm+3ISBE4jao//9BmzZtUjEFvfhI+fLlVdqvVVwhVDDmh+SxY8d0UWV8pGbZALzRMlj1Z7eS0dV16uIjFeFf/orCxWvm4ibcT3ZdfPnll5VmmVTDW2n3Za5PQkCIxM3vBWsvmPI7Z84c3da6X331laoet0q2D6vdP/vsM3z33XeGUA0JAorlC0CPF4LRskag12dxPb4opgiv/TsWAydFq0JGFjQaNbot2TCL/V3atm2LNGnSGL1UxgkCXoeAEImbt2TlypXKT073lpaxzeuePXvUh42V7OjRo+BJ6v79+4anXTCnP5pUD0Sf9iHIlNYamVy2xdHVtXlfLKYsi8GfSxk3MX464ReEvHnzqlNc3759QQUDMUHAiggIkbhx13gaoRbT+PHjdZ9K18fy5cvB4jYrGWMlDCaPGDFC98RlWxf7kqR9xk9JprzbMRilCgSA/88qxpPI6UvxmLQkBmPnR+P6beNkwjXyNMIq+A8++EApHQQEWCsJwSr7JPN0HQJCJK7D9j93Pnz4MFhTQGkULaPbgym/r7/+uhtn57xH7du3Dy+88AKOHz9u6qahwUD1UoHo1CgIrWsFISjI1OUeH3z5RgKWbo3FsOnR2H/ShJ8LUHGSatWqoVOnTurHal8gPA6+TMCjCAiRuAl+flPv2bMnRo8erVsBTpVfusCoKGtFY13J/PnzQWkXkoleFlfiNQYFAvmz++PVFsFoXz8I6VNZ6GgC4EF4Ajbvi8PPU6KweV+8KRVhkkeePHlUEP7VV18FRSDFBAErICBE4qZd2rFjh+qod+PGDd0nsrCvV69elv5WGhERgfXr14OFl+PGjdMlz8Sg0K2VM5M/6lcKwDvtQ5A/hzUKF21rYPdF9jWZsYqurhhQot6MUYae6eEsYCxTpoxlki3MrFHG+hYCQiRu2E9+Q2cwlX3O9YySKDyN+MK3UZ7CKDHPLpC//fabKWFH4sTCxaolAtC3YwgqFQtAsIVcXVQRvnAtHjNXxWL4zChcuJYApg0bNTYzq1SpklIRZhfGkJAQo5fKOEHA7QgIkbgB8sWLF6t4h17VN10bFEAcMGCAG2blvkdcu3YNS5YsUWSybds2Uw8ODADKFwlAu3pB6N4sCMFB1nJ13bqXgBXbYjFsRrRqnGXGGDcpXbq0ktJhjxOr1BOZWaOM9Q0EhEhcvI/8Rt6uXTuwNW18fLzm07Jly6YytaxQyW4WNjbxoorxwIEDsXr1ajCDzaixEj5HJn+0rRuIHq1DkC2DtcgkIioBe449UhFesCEW/G+jxmp4vhesNWGMjSnCVqkrMrpGGWd9BIRIXLiH/LBkQeGgQYN0SYTTeO+998AiRGZt+aIx6M7aGMZNeDq5e/euqWUy8F6/UiBebR6ser1bKUWYCz1wKh7z1sWo08lNkyrClMthxh/JpGrVqqZwk8GCgKsRECJxEcLsN7J06VJ069bNUGyAGVqUQ2HWji8bT2VsgkUyIcGePXvWcL0JcUke6ocyhfzRt0MIapcLQLIQ65xOGDe5cTtBCT7++lcUjp4z130xWbJkoIowyYTSKsmTJ/flV0XWZiEEhEhctFns0dG1a1ds3bpV94OSvnCeXCgvklTszp07WLFiBYYPH45169aZWjbr9YrnC0CLGnR1BSNNSuuQCRfKFOF1ux+pCC/abF5FuGjRokodoU+fPkiXLp0p7GSwIOAKBIRIXIAqXVp0U7G620gNRcWKFVVmk6+fRh6HOjIyEixeJE4zZ84E4yhGjW6tzGn90Oy5IPR5MRhs3+tvIT6xqQjTzTVvfSzu3DcXN6GKcJMmTZSKcKFChSRuYvTFkXEuQUCIxMmw0qU1duxYdbow0secgdTff/9d+b8ZWE2KxtMbRSzp6rp+/bopCJgiXJsqwq2DUbucteRkmA584kI8Fm2KxaC/osDKeDNmUxHu0qULmjVrZum6IzPrlrHeh4AQiRP3hP7/hQsXqpqRkydPGnJpsbMgf3w1wG4EXpIvCzUZU2IxJk8p/H9GjSrCRfMF4LUWwWhTx3oqwkwRXrsrFj9NjsbuY3GmGmbxveGJhMWLlKURFWGjb42McyYCQiRORHPjxo3K1WC0VoI9vP/44w+lACsGsBp+7dq1qivk7NmzQVl6M8YK+ObVA9GrXQiypLeQnwsAXV0b98Zi8tIYTFkeY4pMmA6cL1++f1xdPOWKCQLuRECIxAlo89vz33//rbJpKIViJC7Cf+xTpkxRqZyi9vr/m0AVAOpzjRw5UuFz69Ytwzv0j4pwhUD07RCMEgUCLBU3oYowG2ZNXByjAvHX7xg/lREkpgjXrFlTVcOXLVtW3ivDb44MdBQBIRJHEQRUxTpdCxQqNOKSYZbWJ598oirYReX1vxtADJkWvGjRIhU3oZvQjIWGANVKBqJjwyC0qc1qeDNXe37spesJWLY1FiNmRWPvcXPV8HR12VSEX3rpJXm/PL+dSWIGQiQObjMl4RkTWbBgAcLDw3XvRjcEXVoTJ06URkY6aDFFmMKPP/zwgzrpmXF1UUU4XzZ/dGsWjJcaBSGdBVWEN+2Lw8BJUdh6IB7RMcZPJ/xyQncp5ehfe+01ZMyYUfe9lAGCgCMICJE4gB4rsxkop7otU1mNGNVcf/nlF0UmInWhjxjJY8uWLZg8ebLC2Yjb0HZXRkmyZ/JHo8qB6N0+GAUspiIcHQv8fTgO01fF4Pf5MaakVYgBVYQbNWqkTsulSpWS903/dZMRdiIgRGIHcHS9MGX1xx9/xLx583D79m1Dd2FcZPDgwWjevLm4HAwh9mgQVYTPnDmjyGTUqFG4dOmSiasfqQhXKR6Afi+FoHKxAEs1zKI82/lr8ZixKhYjZkbh4nXzKsKMwzFuwt9JOTvQ1Esjg00hIERiCi6oGAjVfNmgipXZzDQyYpSFp4umdevWoES4mHkEqCLMFGHK8e/cudNQPMr2lH9UhOsGoXtz66kIU5tr+bZYDJkWjV1HzMVNGJNj8L19+/bK1UWpFTFBwJkICJGYQPP+/fuYNm2a+iDjicSogu0zzzyjChT5j1hIxATgTxhqUxH+6aefsGrVKsN7wFvZVITb1QvE6y1DkD2jtVKEwyMfqQgPmxmNhRtjEWlSRThHjhxKiZquruzZs4ury7FXUa5OhIAQicHX4dy5cyqDiJlEZnqRh4aG4uOPP1atUyXoaRBsnWGMk+zdu1fJqtijIszAe72KgejRKlg1zLKaivD+k/GYuzZGEcrte8aD8ISV2lzsvshUdTbOEhMEnIGAEIkOivTPHzp0CN9//71qzsRMIiMpvrwtXQpsaEUiIYlIcN0Zr+yjezhHRTgA774YhDrlAy2nInz9dgLmb3ikIkyZFRNCAEo1mMF3ij5Sr0tcXc57L5PqnYRINHaeJMKiuD///BObNm0ylN5rux1Jo3Pnzvjggw/w7LPPJtX3y+XrZqIDWxPzZEIZfjNGV1fx/P5oUSPIkirC98MTsGZXHMYtiMayLbGI0+6b9h9oSpQooeToe/XqJSrCZl4cGfsfBIRInvBS8NvusWPHMH78eJWVdeLECVNpp8zjZ2bWt99+i/z58ydZMUZ3/Xtj6vX+/fsxdOhQJf744MEDw4+2uopwVAxw6FQchk5/1H3x7kPjri6KhGbIkEG9q++++676wiOnZsOvjgyUGMnT34F79+6pEwizgzZv3mxKooN3pZuA8ZBXXnkFrBkRcx8Chw8fVsTPWBYzvMwYU4RrlX0k/Mj4iZWMDbOOn49XAXi6uq7eMk4mXGfKlClRq1YtdO/eHc8//7xIq1hp871krnIi+d9GMAOLH0SsUyCJsFaBuk9mjAVgzIjp2LGjyooRDS0z6Dk+1qYizL737A1vj4pwkbwBKgjfurb1VIRv3E3Amh2xGDg5GvtPxJlydbG+hA2z+P4yRT1VqlSOb4jcIckgIEQCqB4YrAthOinrE5jma8boDmAGTI8ePdCwYUPlLhDzHAKs7WHXRcrQMLPLjLQKZ80K+KbVWA1vPRXhqGhgw55YTFwSg+krY8CCRqPG95iuWPY2oewPvxiJCQJGEEjSREJtrA0bNiil2e3bt+PKlSsqG8iM0ZVFtwA7IpYvX176aJsBz4VjeZpkbItBeHafvHnzpuGnKRXhlI9ShN+1oIpwTCxw8mI8JiyKwfiF0WAxoxljijDfaVbDly5dWk7WZsBLomOTLJEcPHhQdSZkDxFKwDNDy6yRRHr37o22bduiePHiIntiFkAXj6eri9IqVCKgvtmpU6dMPTFZCFC1ZCA6NAhC2zqBCA6yVgHjhesJWLo5FsNnROPgaXPvN11d1IN7+eWX0aFDByETU29O0hucJImEBYXMUmFKL4UXzZ5CbI2EeA+6AbJmzSrZLl78b8dRFeG82fzRvXkwOjYIQrrUfrAKnfAc8uBhAjbsjcPAP6Ow/VA8YmKNn05YB0UV4W7duoHtfNknXkwQeBICSY5ImBrKjCpWqBuVOEkMHAPorAzmPy72WWfGi5j3I+AMFeGGlQLQ58UQ66kIxwA7D8Vh2qoY/LEwxpS0CneWiSOM/bHehCdvMUHgcQSSHJGwvwWJwKjsuw0w5tznzJlTZWSxNzb7ZFP+RMw6CNhUhBkzYezELhXhEgHo19GaKsLnrsZj6vIYjJwTjcs3zKkI8wtT9erVVdyEKwcBUgAAIABJREFUiSWiImyd994dM01yRML03jfeeMMUtjzi00/ctGlTJcWdOXNmU9fLYO9CgFl6lLsZMWKESrIwKnnDVVhdRZjte5dvfaQivPuY+bhJuXLllIowa6Xki5R3vdeenE2SI5IxY8YoFV4jRjdWsWLFlBuLp5hcuXIhJCTEyKUyxssRsKkIs95k9erVptycNhXhNnUC0aO19VSEH0YmYPfReAyeFq2C8VEmui/aTuYkE9acSHzQy190N00vyREJ60R4NNfL0mItCLWy6tatq8ZTCl7MtxCgivCePXswe/ZsdTph4oUZo4pw/YqBqhq+SglrqQgz5L73WDzmrI3BiJnRpqRViBED77a4CdPexZI2AkmOSFg7wqAhZVCeVLlOZdSSJUuq4sLatWuDDamonSXmmwjYVIRZuMjulWfPnjWVxZc81A9lCgWgb4dg1C4XYC0V4XgoOZV562PU6eTURfMqwqwzeeedd9C4cWNxdfnmPxFDq0pyREJUjh49qj40KMqYuMNhnjx50LVrV1WMRZ0skdc29A75xCCqCFPZgCcT0yrCAUDxfAFoUSMQb7YORuqUVkkQfrR19x4mYM3OOPy+IBortplXEaYkvU1FOE2aND7xPsgizCGQJImEwdXTp09jx44dqhiRLg1mZFWoUAGU1qZbS1RQzb1IvjDapiLMDph0d9mrIty7fTBYe+JvIT6htMqBU3EqCL9oU6wiF6PGuAn77ZBMWFtFmRX592MUPd8YlySJxLZ1jJNcvXpVpQJTpI7SEGKCAMU758+fr06tly9fNgUIVYRrlg3A6y2DUa+CtVyiVBE+di5eydFTRZgZXmaMcUS6g5nRxfgJCUYsaSCQpIkkaWyxrNIsAjyxUpuLKtDsDc9eJ2bUD0KCAKoIk0yY2ZUyuYWOJgBu3EnAyh2x+GlyNA6eNKcizKxGZjqylS9PKKIibPbts+Z4IRJr7pvM2g0I2EQ9GUubNWuWaRXh/P9TEe7Z1nopwpHRwPrdsfhzcQxmrIoBTytGjW6tAgUKqIZZ/fr1U24vMd9GQIjEt/dXVucgApRWYbdMVsJPnTrVtIpwmpR+qFshUGV1lSgQANagWMWoIsx+8H8siMaExTG4fc8Em/wvRZiuLrabZiakuLqssvPm5ylEYh4zuSKJIWBTEWY1PF1dTNQwY6FUES4RiI4NqSIchOAgM1d7fuz5q/FYsiUOw2dE4fAZc20WKKVSs2ZNpSLMIkZp9ub5/XTFDIRIXIGq3NMnEaCKMNsO/PDDD9i2bZspVxelVfJl90eXJsF4pXEQ0qaylorw/YcJWL87Dj/+GYVdR+LA04pRo8RQvnz5VCtfqginTZvW6KUyziIICJFYZKNkmt6BAKvht2zZoppljR071hSZcAXZM/rj+SqPVITzZ7eQnwtAVAyw42Acpq6MxoSF5qRVuHam2Ddq1EgF4tnWV8x3EBAi8Z29lJW4CQGmjbMCfvLkySp2Yk+KcOXirIYPQdWSAQiyUJZwXDxw9sr/VIRnR6vK+ASDoRMG4akiXKNGDQwYMAAUgORpRcz6CAiRWH8PZQUeQuDatWsqRZitmrdu3WpKRZhB9wpFA1V6cPdmQQgNsVaK8PXbCViy5ZGK8L4T5lSEmSJMfS4qalMQVSTpPfQCO/GxQiROBFNulfQQoIowFRIYN1m7dq2pPjckE7q62tULxOstQ5Ajk7XI5EHEIxXhX6ZEY+V2c64uZnDlzp1bBeDfeustZMmSRarhLfzPR4jEwpsnU/cOBBg32bt3Lyj8SK2ue/fumZpY+lR+qFMhED1aBYMuLz8L8Qm9Wn8ficfctTH4bXa0KWkVgkQV4eeff15JqzBFWMyaCAiRWHPfZNZehgBThNlxcc6cORg0aBDOnDljqho+WYgfyhUOwLsWVRG+cisBs1bHYNiMaJy5bE5FOCwsDGXLllUqwiQVcXV52cttYDpCJAZAkiGCgFEEKAC6cuVKFTfhbzMWkEhF+K02wUgVZqGjCYDb9xOwdlccRs2Jxtpdsaaq4YkTJelbtWqlXF2iImzmzfH8WCESz++BzMDHEKAI6MGDB0EVYbq7TKsIp/NDk6pB6PNisKo9sZqK8N4Tj1SEl2yOxf1wgyldgKp8Z/+f1q1bo0+fPsibN6/ETSzyb0OIxCIbJdO0HgJHjhxRKsK//vqr6RRhCj2yUVb3FsFoUNFC+cGAOokcPROPef9TEb5lUlolderUqifQ66+/jnr16om0igVefSESC2ySTNGaCDisIhwMFM4dgDdaBaNN7UCktJir69rtBJXN9dPkKBw6FW/K1cUUYfYGsnVflFbX3v1vQIjEu/dHZucDCNhUhP/44w/VMItCkGasQA5/NK4SiF7tg1W6sJWMKsKMl0xcHINZa2IMFy9yjXR1FSxYUMnR9+/fX+ImXrzxQiRevDkyNd9BwKYiPHr0aFURz34nRo3pwI9UhAPQt2MISuS3lopwNFWEz8dj9JxoTFkegzv3jcdNiBFl6OvUqYP3338fxYsXF1eX0RfHjeOESNwItjwqaSNAV9e5c+ewcOFC/PLLLzh16pQpQGwqwp0aBaFNnSBLSatwoUwLXrolFkOnR+P4eXMqwnR1MW5CFeG2bduKirCpN8f1g4VIXI+xPEEQ+BcCNhXhH3/8UUmrmHF1UUWYYo8vNw5SSsJWVBFesysOP06Kwh6qCJtQV2F9CVWEX3vtNXTu3BkMyot5BwJCJN6xDzKLJIaAoyrC2TL4oXHVQPRuHwLGUKxkUdHAtkNxmLwkGpOWxpiSpOc6c+XKpQoXqSJcuHBhKy3dZ+cqROKzWysL83YEbCrCkyZNwqhRo1RlvBl7JswPlYoFoF/HYFQtGWgpVxdVhE9feqQizAJGZniZVRGmq4sqwmXKlBEVYTMvjgvGCpG4AFS5pSBgBoGrV69i+fLlGD58OLZv326HinCAiplYUUWYBLJ4UywGT4vGwVMm/FwAGDepWLEiOnbsqBpmiSS9mbfOuWOFSJyLp9xNELALAaoIk0TYynf16tVJS0U4PAE7j8Rj0JQorNwZh5gY41ldTBHOkycPXnzxRbz55pvInDmzVMPb9QY6dpEQiWP4ydWCgNMQcFhFOLUf6pQPxJutg5XLy1IqwglUEY7D7LWxGDk72pS0CjcgQ4YMaNy4Mfr27YtixYo5bU/kRsYQECIxhpOMEgTcgkBiFWFKq5w+fdqkijBQlirCL4agTvkAUFXYKhYfD1y5mYBpq2IwYmY0zl0xpyKcIkUKpSJMSXq29BVXl/t2XojEfVjLkwQBwwhQRXjVqlWqvwl/mzE2zCqWLwAtawbCiirC1OaiivDI2VFYtzvOcBDehhHJxKYinCpVKjPQyVg7ERAisRM4uUwQcDUCUVFR2L9/v+oLP336dPtUhKsFoU97a6oI7zkWh1+nRmPZ1liwG6NRCwgIUNXw7dq1Q69evVQnRvaLF3MdAkIkrsNW7iwIOAWBo0ePYt68eXarCNcqG4BuzYPRqLLFVITjgcNUEV4fowjFrLQKe5owRbhHjx5KYkXIxCmv4xNvIkTiOmzlzoKAUxCwqQgvW7YMrIY/cOCAqbhJSBBQKHcAXm8ZhHZ1gyynInz1VgJWUEV4UpQiFqP1JgSfKcKlSpVSQfiGDRsiZcqUTtkTucm/ERAikTdCELAIAhEREVi3bh0mTpyoGmaZkVbhEtkkq4mqhreginAUsHpXLP5cHIPZa82rCLMCvmXLlujXrx8kbuL8F16IxPmYyh0FAZchQPI4fvy4qoS3R0U4dUo/1CsfgH4vhaC41VSEYx6pCDM9+K/lMbj70HjchBvC7ouJVYTF1eW811SIxHlYyp0EAbcgQFfX2bNnsWjRIvz8888qRdiMhQZDSap0bPjI1RVkrdAJTl+Mx5Ktj1SET14wpyJM4UfGTV566SV06NBBJOnNvDgaY4VInASk3EYQcDcCjqoI09XVpWkQXm4UjHSp/WCVvCbGSO49TMCSLbF4Z1Akbt41dzJhfQn7wb/11ltKll5cXY6/uUIkjmModxAEPIYAq+EpRT9lyhT8/vvviI6ONjWX7Bn9VDbXOx1ClDy9Vez2/QT8Nisav/4VjTsPzBGJbY2UVqGKcO/evVGgQAGrLN0r5ylE4pXbIpMSBIwjYFMRJpmw5sR+FeEQVC0Z4NWurocRCdh2MB5j50Vj64E4XL4RDyoJ22OMkbAXPOMmH374oeoRL9Xw9iAJCJHYh5tcJQh4HQLXrl0DU4RZDb9t2zbTKsLliwaibZ1AdG8WDHZj9DZjPGT03Ghs3BsHFivGxDpnhqGhoahUqZKKm7BhFgsaxcwhIERiDi8ZLQh4NQI2FeGBAwdizZo19qkI1w3CG62ZIuwdURPGRFg/8tnoSGzYE6cKE+Pt82Y9de9IHoybdOrUSXVgZGW8ZHUZf9WFSIxjJSMFAUsgYFMRnjVrFoYNG4b79++bmne6VH6oVyEQr7UMRtUSnlcR3nk4Dl+Pi8KqHbGIijG1FNODKUPPuAnrTaT7onH4hEiMYyUjBQHLIGBTEZ4/fz5++eUXnDx50pSrK1kIULZQIPp2CEZtD6kIUw14/8k4DBgehfV7YhHtYhKxbS6r38uXL6+q4evVqydxEwNvvRCJAZBkiCBgVQR4GlmxYgVGjhypfpsxqggXzxeAFjUD8XabYLC1rztty744fDM+Cmt2xdoVD0kWEoxnc2fGlRt3ce3mXZjxhtGtVa5cOSWr0rVrVyX8KPZ0BIRI5O0QBHwcgcjISBw6dAhDhw7FjBkzwDiKUaNobuZ0TBEOwjsvBuPZnP4ub5jFmMjfR+Pw/rBIbNlvLqhOAsicPhWKF8iB58oVRu6s6XH7fjhmr9iOrftOICLSeHo04yZp06ZF5cqVVVZXhQoVJG7ylBdHiMTovygZJwhYHIEjR45gwYIFGDx4MC5evGhqNWHJ/FC7XAC6NQ1GoyqBLiUTBtb7DYnEmp2xiDXRxj1lWCiaPFca5YrnRd7sGZEjczoEBwUiPj4BJ85dxcqtBzB+7jpEmgy0MCWYWV0ffPCBapglQfj/vjpCJKb+OclgQcC6CDBucuvWLSxdulSpCB88eBCsQTFqVBEumDsAb7QKRru6gUiZ3PmuLlasvzs4ClOXRxuOiYQEByF/joxoXb8CqpR6FunTpFQEktjuPYzA3FW7MHTSUkTZkTfM3vBlypTBgAEDUL9+fbAbo9j/IyBEIm+DIJDEEAgPD8eGDRswYcIEu1SE8+fwR+MqgXi7bQhyZXYemYRHJeC7P6Iwak6M4Wr1wIAAdG5RHVVLP4vCebMhObMEHrMjpy9h1ood2HngJE5duG4q6SDxrUgmRYoUUd0XmdUlkvRCJEnso0OWKwj8GwGbivDo0aMxadIk3Lx50zBEjJukTvEoRbjfS8EqIO9oDR8D4dNXxqDf4Eiw/4gReyYsGTo1q4aWdcsjQ5qU/3E5PQyPwrqdhzFzxXYcOXUJD8MjTQXcnzYHpggzCE8yIbGIq0sq2428rzJGEPBJBOjqOnfuHBYuXIiffvoJZ86cMbXOZCF+qFw8AJ0aBaGtgyrCrFYniew+ZqxHO11XPdrVRcu65ZA21X/dTBFRMRg9YxXWbDuE0xftP4U8DZBkyZIpaZVu3bqhefPmSZ5MxLVl6p+ODBYEfA8Bqghv2rQJrIbnbxY0GrXAgEcNszo/H4xXmgTZpSJ8+WYCunwZgfW7jQXXU6dMjm6ta6JpzTJPJJFrt+5h7Mw1WL55H27dNZ6hZnTNtnGUpC9YsKBq5duxY0el25VUTYgkqe68rFsQSIQAg+5btmzB1KlTMXbsWERFRZnCJ1sGfzxfNQDvdghBvmzmVITHzI3Bu4MjEGUgM5dupLc71EPbBpWQKmXy/8zx+q37GD51BZZt3IuHEebWYGrBiQZTWqVx48bo1asX8ufPb+9tLH2dEImlt08mLwg4DwGSCV1d7Lxor4pwxaIB6NsxBM+VDgBPK3rGXiLPvxOO3Uf1s8eCAgPQvHZZvPViPaRL/d/e63RhDZ+yApv3HMOD8Ei9R//n71MmC0P61Glx+/5d3Hlwz/D1JDf2NKlbt66qNylevDgCAy3WLczwap88UIjEQQDlckHA1xCgivDy5csxfPhw0yrC/n5AhaKBeKF2ILo3D0Ly0KdndVH+/avfozBwUpShyvVKJfPjw9daqCLDx+3spRsYPGkZ1u88jGiT6b1Z0mVE/XLVUa5gceTMlA1nr17A4JnjcfLSWVNby7gJixcp/MiGWczySiomRJJUdlrWKQiYQIApwtu3b1dB+NWrVyMiIsLw1ZRWyZrBHy/WD8QbrUKeqiJ84FQ8Wr4XjrOX9RuKZMuYBl++/QLKFssLf6aNJbIbt+/j61FzsWn3MUSZEORKkSwMz5WogO5N2qNo7gLIlCY9kockw8PIcOw4shc/TR+DVX9vNlVrw2r4fPnyKSLp3r276hOfFEyIJCnssqxRELADAQbd9+/fr2pNKK9iVkU4fWo/1CkXqCTpqxT/r4rwR79FYtBf0brV62meCUP/Lk3QoFoJ0L31uI2cthK/z15nikTyZMmBHs06om7ZaiietyACA/7timJG27bDezBz7WKMXDgFDyPCTSHIFOEmTZqgf//+ePbZZ01da8XBQiRW3DWZsyDgJgQcVxH2Q9nCAejbIQi1ygb+4+pipla1Vx/g/FX9mpGG1UriszdbIeyxYkNKn6zbcRjfjpmHqzfvGkKE7ia6sXq37oLyBUsg7TOpn5q6Gxcfh0s3rmHyyrkYPvdPXLx+2VQdCgsWqc9FMmGqsC/HTYRIDL1+MkgQSNoI2FSEWcDILoxmjMWKxfL6o8VzQejZ7pGK8JRlMejyVQQo0KhloSFBGPFxF+XSejzacvTMZXwxfBYOnLhgaDpBAYF4uUErvNrkRZQvVAL+fsZiGNfv3sKqXZswfO5EbDqwy1RlPAPxJJMXXngBb7zxhs9KqwiRGHoFZZAgIAhQRfjw4cMYMmSIcnc9ePDAMCgkgUz/UxF+t2MwhkyLxpi52vm+jIW0a1QJ777yPKinldiY2vvN6LlYsmEv4gw0bQ8JCkaHOs0woOObyJs1JwL8DaSUJXpgRHQkdh7Zjx+njsSa3VtVHMWoMW6SJUsW1cr3rbfeQrZs2XyugFGIxOjbIOMEAUFAIUAV4UWLFmHQoEHmVYRD/VSjrOPn4nHkrHaQPWvGNBj20SvInzPzv5AncYyZtQZ/zt+A+w/103zDkiVHr5ad0alBSxTKkc/uD3G6ug6cOopZ65fi5+ljER5lPAGBC8iQIQNq166Nt99+G1WrVrV7Ht74GgqReOOuyJwEAS9GgHGT27dvY8mSJXarCNOlFa1TQF+heD4M+6gz6N5KbIdOXsQ7P0zC5eu3dVGia+nVxi/i01d6Imu6TE758L508yqWbFuHn6aNxtHzp0y5ukJDQ1XDLFvcJCwsTHcNVhggRGKFXZI5CgJeiABThDdu3Ihx48aB/eHNSKsYWU6j6iXxXZ92/6nH+G7MfExbuhXx7MWrY7XLVMHQnp+jSO4CekNN/X14VCRW7NyAkfMnY9mO9abIhAH/YsWKoXXr1qqdry+QiRCJqddHBgsCgkBiBEgeR48eVWRCWXozKsJ6SFLZl2m/iW3/8fPo/e1E3LhzX+9y5M2SExM+GIjKxcohwAXFgVEx0Th05rgKwk9ds9B0ijDjJmyUxdMJNbusrCIsRKL7OsoAQUAQ0EPg/PnzmD9/Pn7++WecPn1ab7ihv3/3lUbo3KLGP2PvPYjAJ8NmYs22g7rXM1D/69ufoUfzjv+pEdG92OSAYxdOY+GWVRg8azzOXTXXeZLV8GyU1aVLFzRr1syyZCJEYvKlkeGCgCDwZASoIkzhxx9++MG0ivCT7vhGu7p4s33df/5q5ZYD+HjoDITriDEyI6trozb45tX+yJAqrcu3izEjanMt2b4W303+DYfPnTBVDR8SEqKKFhmEb9OmDdKkSePyOTv7AUIkzkZU7icIJGEEEqsI//7772DKsL3WrFZZfPH2Cwjw91MxiLe+/kPJoOjVnhTOlR8zPx/h9LiI3jrCIyOw8cBOTFg6C1NXL0B8gn4MJ/E9Ka1C4cc+ffqgUKFCeo/zqr8XIvGq7ZDJCALWR8CmIszOi1QRvnz5sl2LKls0D4Z/3AXJQ4Nx5cYdtOj5C8Ij9bXmv+j8Dj586S2wDa+7LTYuDscvnMboBVPxx9LpuPtQP5aTeI6shqer64svvkDhwoUtI/woROLuN02eJwgkEQSoIswqeKoIUwCSpwozluaZ5OjaqhbaNayErfuOo9e3E3UvL5anIOZ+PQr5subSHeuqAVznlFXz0e+3b3Dl1nXTj2HcpHr16opMKlWqZPp6T1wgROIJ1OWZgkASQeDhw4eKRH788UesW7fOlIows5gyp0+FxjVKIz4uHuPmrNNELSQoBOPe+wHtazf1yDd5Esi1Ozcxa90STFw+G3tPHkZktH3NtajLRTl6Nhmzghy9EEkS+QctyxQEPIUAU4T37t2LGTNmYNiwYSC5mDGq/6ZKkRxnLml/u8+dJQe2Dp+t5OA9YSt2bsSfK+Zgw77tOHvlgimBxyfNlwrCVBFg0yxvNyESb98hmZ8g4AMI8Nv6xYsXMW/ePPz66684efKkKVcXv5XrFSBWKlIaK3+ejLDQZG5FjKeO2RuWYdCMsTh09gQYdHeGcc0rV65ErVq1nHE7l95DiMSl8MrNBQFBIDEC9+7dw6pVqzBy5EjVhdGZ9nylWpjz5UgEBwU787a69/p98XT8MmMsDp857vAp5PGHDRgwAN9++63uHDw9QIjE0zsgzxcEkhgCUVFROHjwoHJzTZ061VTcRAuqF+s0xZ8DBoFqu+4wnkSmr1uMbyYOxfGLZ0ydsIzOr2zZstixY4fXFyoKkRjdURknCAgCTkWA0ipz585V3Rfp9nLUWlSrj+mfDUNQ4L9FHh2979OuH7toqlIBPnLupF2PSBGSDA90FISZwUVsvL1IUYjErldALhIEBAFHEWDchNpcNhVh9jphDYq95q4YSXRMjNLW+vrPIThx8aypk8gzycJQInsBtCxTG3vOH8WfmxfpLnfXrl0oU6aM7jhPDhAi8ST68mxBQBBQWVxUEf7jjz9Uwyx7ySRnxqzYM3Yx0qR0bZYTs7N6D/sCh8+eMLV7JXIUwKvVW6FMrkIomi0fZuxYgdcmfq1LRH/99Rfat29v6lnuHixE4m7E5XmCgCDwHwRsKsKjRo3ClClT7FIRDg0KxrKBE1GVar8uipPcuHsLHb95R0nIGy2wTBeWCg2LV0HXai1RNnchpAwNA0UlVx/egQa/vInYeO1TGGtwqBDszSZE4s27I3MTBJIYAmfPnsXChQsxcOBA8M9mrUbJiqone/taTZxOJg8iHuL9Ud/jj6UzERFlTEMsX8YceK/hK3iuYGk8mym3IhCbHbh4EmW/7IDo2BjNZbLC/dNPPzULhVvHC5G4FW55mCAgCOghQBXhzZs3q2r4TZs2mWqYReXfAtlzo0ujNujS8AWkT50O///Rrfdk7b+fvHIeeg7+FLcf3DN0o8JZ8mBgmz54rmAZdQp53I5cPoOSn7fTJZKvv/4aH330kaFnemqQEImnkJfnCgKCwFMRsKkIsxp+zJgxplOEs6XPjMaVaqF/+9eRP5vjulvMzHrp23fw99H9hmpF8mXIjh9e6I3mpWs+VTzywMUTKPNFB8TEafccpiz/e++959VvixCJV2+PTE4QSLoIkEwuXLgAqghT+NGsivAzyVOAmVz92r+GWqUq260GTAXfLj/0x4LNqxCr86HP3SqaNS9+aNMHtQqVQ/Lg0Kdu4O5zR1Dx65d1iWTQoEFKWt6bTYjEm3dH5iYICAJwREWYMYmKRUqjba3GeK3Ji0geYl4+hd0P233Z05D0SSiFI7t8ijbl6yPQX7swcsvJfXjuh+665MTCzbfeesur3wQhEq/eHpmcICAIEIHw8HBs27bNLhVhxk2yZciEjnWb460WryBb+kyGQWVzqg5f9cb0tYt0s7SYNfZew87o17DTE2Mijz90zPo5eGPiN7oNsEaPHo1XX33V8Jw9MVCIxBOoyzMFAUHANAJMEd63bx+mT5+uquFJLmYsQ+q0qFe2Ot5s8RKqFC1rSHZk88G/0fyj7rhx97buo5qVqoHfOn2IrKkz6I7lgCaDe2PRvg26Y6dNm4a2bdvqjvPkACEST6IvzxYEBAFTCNhUhOfPnw/GDsyqCCcLCUW5gsXxXvvXUbtMFU1XF1N823/ZCwu2rNQ9jWRNlQFT3/ge1Z4tBT8DeWK7zh5GnYFv4G6EdgfFoKAgpbVVsmRJUzi5e7AQibsRl+cJAoKAwwjcv38fK1aswIgRI5SasBmjq6tY3oJoU6MR+rzQFWGhyZ94+cb9O9D4g664F/5A8/YhQcEY1uF9dKrSBCEGdL4iY6Lw0phPMGvXSt1pN27cWJ3Akid/8hx1b+CmAUIkbgJaHiMICALORSAyMlKpCDOjix+2ZhtmZU2XCQ0rPId+7V5DoZz5/uPqem/U9/hp2mjd00jlfCWwqPcQpAl7xtAC5+1ei05jP8b9SG3XXFhYmNIhY9tdbzchEm/fIZmfICAIaCJAFeEFCxaohllmVYTp6qpbthp6NOuIhhVq/ItMKr3ZEtsO79FF/+d27+Kdeh0NxVxuPLiD1sP7YcOxv3XrUdjQikQSEhKiOwdPDxAi8fQOyPMFAUHAIQQYN7l9+zYWL14MFu+ZVRGma6pwrvzo0fwlvFinGVImC0NMbAwytiyHOzpV7AysbxrwB3Knz6q7hofRkXh/xq8Yu34uomKjdccPHjwYPXv2NERQujdz8QAhEhcDLLcXBAQB9yDALK4NGzbYrSKcP1tuNKlUG33adFVaWkU719dNzf22VU+8//wr8Pftu1d9AAAFSElEQVTz113kqHWzMGDmUNwO15dYSZ8+PbZu3Yp8+fLp3tcbBgiReMMuyBwEAUHAKQjYVIQpq8KKePY7MWp+fn5IHfaMcnGVzF8YH4z+QfPSoIBAHP5mNiiHomX3Ih5i/Ob5GLpyKk5cO687neDgYFCosV+/fggMDNQd7w0DhEi8YRdkDoKAIOBUBM6dO6fiJvaoCLP6nQWMxy+c0ZxT5lTpcfy7uUgR8vSMqoiYKHyzcCwmbVmMszcvG1pj/fr1MWHCBGTOnNnQeG8YJETiDbsgcxAEBAGnI+CIijBPJ3r9RsrmKoJNA8aBMZbHLS4hHgcvnMTwNdPALK2r924ZWl+qVKlUP5ZGjRpZIjZiW5QQiaHtlUGCgCBgRQTi4+OVJL29KsJaa65XpBIW9RkCurgS2+2H9zBu0zysPLgNG47vxkOdvuy2a+nS+uqrr5SuFlN/rWRCJFbaLZmrICAImEbApiI8ceJE/Pbbb6ZVhJ/2wPJ5imL9B78jNDBYpfLeengXx6+ew6i1M7Hy8HZcvXtTV9k38b15Chk/fjwyZsxoeo2evkCIxNM7IM8XBAQBtyBw9epVVQ1PNd3t27fruq70JpU+ZWqc/H4Bzt64hBWHtuHQpVM4cuUMdp89gvBoYx0Ubc/Ili2biovUrl3bUi4tcW3pvSXy94KAIOBzCDBFmCTCepN169aZbpiVGJAAf3+8VKkxTt+4iFPXL+JO+H08jI4wTVDFixdXWVoNGzZEsmTmZe69YZPkROINuyBzEAQEAbchYFMRZtyERX8RERF2P5vS8ZEx+sWFT3vAc889p9J8SSIUaLSqCZFYdedk3oKAIGA3AszIunTpEhYuXIiff/4ZJ06cMH2SsPvhAPz9/dGgQQN8+umnKF26tCVkULTWK0TiyNsg1woCgoClEXjw4ME/KsIrV+qr8TpjsaGhoejSpQs6d+6M8uXLWzIm8jgOQiTOeDPkHoKAIGBZBGwqwgzC091lVkXY6MIDAgKQK1cudO3aFR06dEDOnDnB/+cLJkTiC7soaxAEBAGHEThy5AgWLVqk4ibnz+tLmZh5IKVOOnXqhBYtWqBy5crIkMFYF0Uzz/DkWCEST6IvzxYEBAGvQcCmIrx06VJ89913plWEn7QQBtBLlCiB1/6vvTtGURgKwgD8LhAxSS2IWJkulXggD61tTpATLPNg2W0WNo6F0U8QLTKiXwZ+zEsm12uJsfD7/X7Vi+p/7SxB8jJt7IsQIPAKAt9ThOPiwDjUFRc0Ln3EIavz+VwX1C+XS/0X8up3OVz6G39vL0gyemoJEHhLgThF+Ha71ZH08fzPFOGmaepV6eM41llZp9OpHA6H0rbtaqb4ProzBcmjcuoIEHh7gWma6rpJ/DOJ+4PEQnwcrtput6XruhoSfd+X3W5XhmGowREL6sfjcfWn9C7ZuYJkiZZtCRD4OIF5nsv9fi8xmj5OF46rz+MwVbzGqbzxfrPZ1GCJYYtruYfIM3ekIHmmps8iQOBtBWIxPtZLYv0jxsx7/AgIEt1AgAABAikBQZLiU0yAAAECgkQPECBAgEBKQJCk+BQTIECAgCDRAwQIECCQEhAkKT7FBAgQICBI9AABAgQIpAQESYpPMQECBAgIEj1AgAABAikBQZLiU0yAAAECgkQPECBAgEBKQJCk+BQTIECAgCDRAwQIECCQEhAkKT7FBAgQICBI9AABAgQIpAQESYpPMQECBAgIEj1AgAABAikBQZLiU0yAAAECgkQPECBAgEBKQJCk+BQTIECAgCDRAwQIECCQEhAkKT7FBAgQIPAFtAWXM8H6QMQAAAAASUVORK5CYII=" id="101" name="Google Shape;101;p13"/>
          <p:cNvSpPr/>
          <p:nvPr/>
        </p:nvSpPr>
        <p:spPr>
          <a:xfrm>
            <a:off x="917575" y="617537"/>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4"/>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What is a sensory story? </a:t>
            </a:r>
            <a:endParaRPr>
              <a:solidFill>
                <a:schemeClr val="dk2"/>
              </a:solidFill>
            </a:endParaRPr>
          </a:p>
        </p:txBody>
      </p:sp>
      <p:sp>
        <p:nvSpPr>
          <p:cNvPr id="107" name="Google Shape;107;p14"/>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800"/>
              <a:buFont typeface="Arial"/>
              <a:buNone/>
            </a:pPr>
            <a:fld id="{00000000-1234-1234-1234-123412341234}" type="slidenum">
              <a:rPr lang="en-GB">
                <a:solidFill>
                  <a:srgbClr val="4B3241"/>
                </a:solidFill>
              </a:rPr>
              <a:t>‹#›</a:t>
            </a:fld>
            <a:endParaRPr>
              <a:solidFill>
                <a:srgbClr val="4B3241"/>
              </a:solidFill>
            </a:endParaRPr>
          </a:p>
        </p:txBody>
      </p:sp>
      <p:grpSp>
        <p:nvGrpSpPr>
          <p:cNvPr id="108" name="Google Shape;108;p14"/>
          <p:cNvGrpSpPr/>
          <p:nvPr/>
        </p:nvGrpSpPr>
        <p:grpSpPr>
          <a:xfrm>
            <a:off x="0" y="1190000"/>
            <a:ext cx="2376000" cy="3229600"/>
            <a:chOff x="0" y="1190000"/>
            <a:chExt cx="2376000" cy="3229600"/>
          </a:xfrm>
        </p:grpSpPr>
        <p:sp>
          <p:nvSpPr>
            <p:cNvPr id="109" name="Google Shape;109;p14"/>
            <p:cNvSpPr/>
            <p:nvPr/>
          </p:nvSpPr>
          <p:spPr>
            <a:xfrm>
              <a:off x="0" y="1190000"/>
              <a:ext cx="2376000" cy="669000"/>
            </a:xfrm>
            <a:prstGeom prst="homePlate">
              <a:avLst>
                <a:gd fmla="val 50000" name="adj"/>
              </a:avLst>
            </a:prstGeom>
            <a:noFill/>
            <a:ln cap="flat" cmpd="sng" w="9525">
              <a:solidFill>
                <a:srgbClr val="4B324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4B3241"/>
                  </a:solidFill>
                  <a:latin typeface="Montserrat"/>
                  <a:ea typeface="Montserrat"/>
                  <a:cs typeface="Montserrat"/>
                  <a:sym typeface="Montserrat"/>
                </a:rPr>
                <a:t>Story</a:t>
              </a:r>
              <a:endParaRPr b="0" i="0" sz="1400" u="none" cap="none" strike="noStrike">
                <a:solidFill>
                  <a:srgbClr val="4B3241"/>
                </a:solidFill>
                <a:latin typeface="Montserrat"/>
                <a:ea typeface="Montserrat"/>
                <a:cs typeface="Montserrat"/>
                <a:sym typeface="Montserrat"/>
              </a:endParaRPr>
            </a:p>
          </p:txBody>
        </p:sp>
        <p:sp>
          <p:nvSpPr>
            <p:cNvPr id="110" name="Google Shape;110;p14"/>
            <p:cNvSpPr txBox="1"/>
            <p:nvPr/>
          </p:nvSpPr>
          <p:spPr>
            <a:xfrm>
              <a:off x="59550" y="1803900"/>
              <a:ext cx="1905000" cy="2615700"/>
            </a:xfrm>
            <a:prstGeom prst="rect">
              <a:avLst/>
            </a:prstGeom>
            <a:noFill/>
            <a:ln>
              <a:noFill/>
            </a:ln>
          </p:spPr>
          <p:txBody>
            <a:bodyPr anchorCtr="0" anchor="t" bIns="91425" lIns="91425" spcFirstLastPara="1" rIns="91425" wrap="square" tIns="91425">
              <a:noAutofit/>
            </a:bodyPr>
            <a:lstStyle/>
            <a:p>
              <a:pPr indent="-304800" lvl="0" marL="457200" marR="0" rtl="0" algn="l">
                <a:lnSpc>
                  <a:spcPct val="115000"/>
                </a:lnSpc>
                <a:spcBef>
                  <a:spcPts val="0"/>
                </a:spcBef>
                <a:spcAft>
                  <a:spcPts val="0"/>
                </a:spcAft>
                <a:buClr>
                  <a:srgbClr val="000000"/>
                </a:buClr>
                <a:buSzPts val="1200"/>
                <a:buFont typeface="Montserrat"/>
                <a:buChar char="●"/>
              </a:pPr>
              <a:r>
                <a:rPr b="0" i="0" lang="en-GB" sz="1200" u="none" cap="none" strike="noStrike">
                  <a:solidFill>
                    <a:srgbClr val="000000"/>
                  </a:solidFill>
                  <a:latin typeface="Montserrat"/>
                  <a:ea typeface="Montserrat"/>
                  <a:cs typeface="Montserrat"/>
                  <a:sym typeface="Montserrat"/>
                </a:rPr>
                <a:t>You can use any basic story.</a:t>
              </a:r>
              <a:endParaRPr b="0" i="0" sz="1200" u="none" cap="none" strike="noStrike">
                <a:solidFill>
                  <a:srgbClr val="000000"/>
                </a:solidFill>
                <a:latin typeface="Montserrat"/>
                <a:ea typeface="Montserrat"/>
                <a:cs typeface="Montserrat"/>
                <a:sym typeface="Montserrat"/>
              </a:endParaRPr>
            </a:p>
            <a:p>
              <a:pPr indent="-304800" lvl="0" marL="457200" marR="0" rtl="0" algn="l">
                <a:lnSpc>
                  <a:spcPct val="115000"/>
                </a:lnSpc>
                <a:spcBef>
                  <a:spcPts val="0"/>
                </a:spcBef>
                <a:spcAft>
                  <a:spcPts val="0"/>
                </a:spcAft>
                <a:buClr>
                  <a:srgbClr val="000000"/>
                </a:buClr>
                <a:buSzPts val="1200"/>
                <a:buFont typeface="Montserrat"/>
                <a:buChar char="●"/>
              </a:pPr>
              <a:r>
                <a:rPr b="0" i="0" lang="en-GB" sz="1200" u="none" cap="none" strike="noStrike">
                  <a:solidFill>
                    <a:srgbClr val="000000"/>
                  </a:solidFill>
                  <a:latin typeface="Montserrat"/>
                  <a:ea typeface="Montserrat"/>
                  <a:cs typeface="Montserrat"/>
                  <a:sym typeface="Montserrat"/>
                </a:rPr>
                <a:t>It can be fictional or factual - you can completely make it up.  </a:t>
              </a:r>
              <a:endParaRPr b="0" i="0" sz="1200" u="none" cap="none" strike="noStrike">
                <a:solidFill>
                  <a:srgbClr val="000000"/>
                </a:solidFill>
                <a:latin typeface="Montserrat"/>
                <a:ea typeface="Montserrat"/>
                <a:cs typeface="Montserrat"/>
                <a:sym typeface="Montserrat"/>
              </a:endParaRPr>
            </a:p>
            <a:p>
              <a:pPr indent="-304800" lvl="0" marL="457200" marR="0" rtl="0" algn="l">
                <a:lnSpc>
                  <a:spcPct val="115000"/>
                </a:lnSpc>
                <a:spcBef>
                  <a:spcPts val="0"/>
                </a:spcBef>
                <a:spcAft>
                  <a:spcPts val="0"/>
                </a:spcAft>
                <a:buClr>
                  <a:srgbClr val="000000"/>
                </a:buClr>
                <a:buSzPts val="1200"/>
                <a:buFont typeface="Montserrat"/>
                <a:buChar char="●"/>
              </a:pPr>
              <a:r>
                <a:rPr b="0" i="0" lang="en-GB" sz="1200" u="none" cap="none" strike="noStrike">
                  <a:solidFill>
                    <a:srgbClr val="000000"/>
                  </a:solidFill>
                  <a:latin typeface="Montserrat"/>
                  <a:ea typeface="Montserrat"/>
                  <a:cs typeface="Montserrat"/>
                  <a:sym typeface="Montserrat"/>
                </a:rPr>
                <a:t>Tell the story in an animated way, a bit like a performance. </a:t>
              </a:r>
              <a:endParaRPr b="0" i="0" sz="1200" u="none" cap="none" strike="noStrike">
                <a:solidFill>
                  <a:srgbClr val="000000"/>
                </a:solidFill>
                <a:latin typeface="Montserrat"/>
                <a:ea typeface="Montserrat"/>
                <a:cs typeface="Montserrat"/>
                <a:sym typeface="Montserrat"/>
              </a:endParaRPr>
            </a:p>
            <a:p>
              <a:pPr indent="-304800" lvl="0" marL="457200" marR="0" rtl="0" algn="l">
                <a:lnSpc>
                  <a:spcPct val="115000"/>
                </a:lnSpc>
                <a:spcBef>
                  <a:spcPts val="0"/>
                </a:spcBef>
                <a:spcAft>
                  <a:spcPts val="0"/>
                </a:spcAft>
                <a:buClr>
                  <a:srgbClr val="000000"/>
                </a:buClr>
                <a:buSzPts val="1200"/>
                <a:buFont typeface="Montserrat"/>
                <a:buChar char="●"/>
              </a:pPr>
              <a:r>
                <a:rPr b="0" i="0" lang="en-GB" sz="1200" u="none" cap="none" strike="noStrike">
                  <a:solidFill>
                    <a:srgbClr val="000000"/>
                  </a:solidFill>
                  <a:latin typeface="Montserrat"/>
                  <a:ea typeface="Montserrat"/>
                  <a:cs typeface="Montserrat"/>
                  <a:sym typeface="Montserrat"/>
                </a:rPr>
                <a:t>Have fun!</a:t>
              </a:r>
              <a:endParaRPr b="0" i="0" sz="1200" u="none" cap="none" strike="noStrike">
                <a:solidFill>
                  <a:srgbClr val="000000"/>
                </a:solidFill>
                <a:latin typeface="Montserrat"/>
                <a:ea typeface="Montserrat"/>
                <a:cs typeface="Montserrat"/>
                <a:sym typeface="Montserrat"/>
              </a:endParaRPr>
            </a:p>
          </p:txBody>
        </p:sp>
      </p:grpSp>
      <p:grpSp>
        <p:nvGrpSpPr>
          <p:cNvPr id="111" name="Google Shape;111;p14"/>
          <p:cNvGrpSpPr/>
          <p:nvPr/>
        </p:nvGrpSpPr>
        <p:grpSpPr>
          <a:xfrm>
            <a:off x="2005299" y="1189775"/>
            <a:ext cx="2620681" cy="3229825"/>
            <a:chOff x="2218247" y="1189775"/>
            <a:chExt cx="2421399" cy="3229825"/>
          </a:xfrm>
        </p:grpSpPr>
        <p:sp>
          <p:nvSpPr>
            <p:cNvPr id="112" name="Google Shape;112;p14"/>
            <p:cNvSpPr/>
            <p:nvPr/>
          </p:nvSpPr>
          <p:spPr>
            <a:xfrm>
              <a:off x="2297546" y="1189775"/>
              <a:ext cx="2342100" cy="669000"/>
            </a:xfrm>
            <a:prstGeom prst="chevron">
              <a:avLst>
                <a:gd fmla="val 50000" name="adj"/>
              </a:avLst>
            </a:prstGeom>
            <a:noFill/>
            <a:ln cap="flat" cmpd="sng" w="9525">
              <a:solidFill>
                <a:srgbClr val="4B324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4B3241"/>
                  </a:solidFill>
                  <a:latin typeface="Montserrat"/>
                  <a:ea typeface="Montserrat"/>
                  <a:cs typeface="Montserrat"/>
                  <a:sym typeface="Montserrat"/>
                </a:rPr>
                <a:t>Five senses</a:t>
              </a:r>
              <a:endParaRPr b="0" i="0" sz="1400" u="none" cap="none" strike="noStrike">
                <a:solidFill>
                  <a:srgbClr val="4B3241"/>
                </a:solidFill>
                <a:latin typeface="Montserrat"/>
                <a:ea typeface="Montserrat"/>
                <a:cs typeface="Montserrat"/>
                <a:sym typeface="Montserrat"/>
              </a:endParaRPr>
            </a:p>
          </p:txBody>
        </p:sp>
        <p:sp>
          <p:nvSpPr>
            <p:cNvPr id="113" name="Google Shape;113;p14"/>
            <p:cNvSpPr txBox="1"/>
            <p:nvPr/>
          </p:nvSpPr>
          <p:spPr>
            <a:xfrm>
              <a:off x="2218247" y="1803900"/>
              <a:ext cx="2048400" cy="2615700"/>
            </a:xfrm>
            <a:prstGeom prst="rect">
              <a:avLst/>
            </a:prstGeom>
            <a:noFill/>
            <a:ln>
              <a:noFill/>
            </a:ln>
          </p:spPr>
          <p:txBody>
            <a:bodyPr anchorCtr="0" anchor="t" bIns="91425" lIns="91425" spcFirstLastPara="1" rIns="91425" wrap="square" tIns="91425">
              <a:noAutofit/>
            </a:bodyPr>
            <a:lstStyle/>
            <a:p>
              <a:pPr indent="-304800" lvl="0" marL="457200" marR="0" rtl="0" algn="l">
                <a:lnSpc>
                  <a:spcPct val="115000"/>
                </a:lnSpc>
                <a:spcBef>
                  <a:spcPts val="0"/>
                </a:spcBef>
                <a:spcAft>
                  <a:spcPts val="0"/>
                </a:spcAft>
                <a:buClr>
                  <a:srgbClr val="000000"/>
                </a:buClr>
                <a:buSzPts val="1200"/>
                <a:buFont typeface="Montserrat"/>
                <a:buChar char="●"/>
              </a:pPr>
              <a:r>
                <a:rPr b="0" i="0" lang="en-GB" sz="1200" u="none" cap="none" strike="noStrike">
                  <a:solidFill>
                    <a:srgbClr val="000000"/>
                  </a:solidFill>
                  <a:latin typeface="Montserrat"/>
                  <a:ea typeface="Montserrat"/>
                  <a:cs typeface="Montserrat"/>
                  <a:sym typeface="Montserrat"/>
                </a:rPr>
                <a:t>Think about the five senses when writing or performing the story.</a:t>
              </a:r>
              <a:endParaRPr b="0" i="0" sz="1200" u="none" cap="none" strike="noStrike">
                <a:solidFill>
                  <a:srgbClr val="000000"/>
                </a:solidFill>
                <a:latin typeface="Montserrat"/>
                <a:ea typeface="Montserrat"/>
                <a:cs typeface="Montserrat"/>
                <a:sym typeface="Montserrat"/>
              </a:endParaRPr>
            </a:p>
            <a:p>
              <a:pPr indent="-304800" lvl="0" marL="457200" marR="0" rtl="0" algn="l">
                <a:lnSpc>
                  <a:spcPct val="115000"/>
                </a:lnSpc>
                <a:spcBef>
                  <a:spcPts val="0"/>
                </a:spcBef>
                <a:spcAft>
                  <a:spcPts val="0"/>
                </a:spcAft>
                <a:buClr>
                  <a:srgbClr val="000000"/>
                </a:buClr>
                <a:buSzPts val="1200"/>
                <a:buFont typeface="Montserrat"/>
                <a:buChar char="●"/>
              </a:pPr>
              <a:r>
                <a:rPr b="0" i="0" lang="en-GB" sz="1200" u="none" cap="none" strike="noStrike">
                  <a:solidFill>
                    <a:srgbClr val="000000"/>
                  </a:solidFill>
                  <a:latin typeface="Montserrat"/>
                  <a:ea typeface="Montserrat"/>
                  <a:cs typeface="Montserrat"/>
                  <a:sym typeface="Montserrat"/>
                </a:rPr>
                <a:t>Think about what senses your learner enjoys most and engage those senses.</a:t>
              </a:r>
              <a:endParaRPr b="0" i="0" sz="1200" u="none" cap="none" strike="noStrike">
                <a:solidFill>
                  <a:srgbClr val="000000"/>
                </a:solidFill>
                <a:latin typeface="Montserrat"/>
                <a:ea typeface="Montserrat"/>
                <a:cs typeface="Montserrat"/>
                <a:sym typeface="Montserrat"/>
              </a:endParaRPr>
            </a:p>
            <a:p>
              <a:pPr indent="-304800" lvl="0" marL="457200" marR="0" rtl="0" algn="l">
                <a:lnSpc>
                  <a:spcPct val="115000"/>
                </a:lnSpc>
                <a:spcBef>
                  <a:spcPts val="0"/>
                </a:spcBef>
                <a:spcAft>
                  <a:spcPts val="0"/>
                </a:spcAft>
                <a:buClr>
                  <a:srgbClr val="000000"/>
                </a:buClr>
                <a:buSzPts val="1200"/>
                <a:buFont typeface="Montserrat"/>
                <a:buChar char="●"/>
              </a:pPr>
              <a:r>
                <a:rPr b="0" i="0" lang="en-GB" sz="1200" u="none" cap="none" strike="noStrike">
                  <a:solidFill>
                    <a:srgbClr val="000000"/>
                  </a:solidFill>
                  <a:latin typeface="Montserrat"/>
                  <a:ea typeface="Montserrat"/>
                  <a:cs typeface="Montserrat"/>
                  <a:sym typeface="Montserrat"/>
                </a:rPr>
                <a:t>Personalise any prop, story or performance style to your learner.</a:t>
              </a:r>
              <a:endParaRPr b="0" i="0" sz="1200" u="none" cap="none" strike="noStrike">
                <a:solidFill>
                  <a:srgbClr val="000000"/>
                </a:solidFill>
                <a:latin typeface="Montserrat"/>
                <a:ea typeface="Montserrat"/>
                <a:cs typeface="Montserrat"/>
                <a:sym typeface="Montserrat"/>
              </a:endParaRPr>
            </a:p>
          </p:txBody>
        </p:sp>
      </p:grpSp>
      <p:grpSp>
        <p:nvGrpSpPr>
          <p:cNvPr id="114" name="Google Shape;114;p14"/>
          <p:cNvGrpSpPr/>
          <p:nvPr/>
        </p:nvGrpSpPr>
        <p:grpSpPr>
          <a:xfrm>
            <a:off x="4256600" y="1189775"/>
            <a:ext cx="2574175" cy="3229825"/>
            <a:chOff x="4256600" y="1189775"/>
            <a:chExt cx="2574175" cy="3229825"/>
          </a:xfrm>
        </p:grpSpPr>
        <p:sp>
          <p:nvSpPr>
            <p:cNvPr id="115" name="Google Shape;115;p14"/>
            <p:cNvSpPr/>
            <p:nvPr/>
          </p:nvSpPr>
          <p:spPr>
            <a:xfrm>
              <a:off x="4329975" y="1189775"/>
              <a:ext cx="2500800" cy="669000"/>
            </a:xfrm>
            <a:prstGeom prst="chevron">
              <a:avLst>
                <a:gd fmla="val 50000" name="adj"/>
              </a:avLst>
            </a:prstGeom>
            <a:noFill/>
            <a:ln cap="flat" cmpd="sng" w="9525">
              <a:solidFill>
                <a:srgbClr val="4B324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4B3241"/>
                  </a:solidFill>
                  <a:latin typeface="Montserrat"/>
                  <a:ea typeface="Montserrat"/>
                  <a:cs typeface="Montserrat"/>
                  <a:sym typeface="Montserrat"/>
                </a:rPr>
                <a:t>Props</a:t>
              </a:r>
              <a:endParaRPr b="0" i="0" sz="1400" u="none" cap="none" strike="noStrike">
                <a:solidFill>
                  <a:srgbClr val="4B3241"/>
                </a:solidFill>
                <a:latin typeface="Montserrat"/>
                <a:ea typeface="Montserrat"/>
                <a:cs typeface="Montserrat"/>
                <a:sym typeface="Montserrat"/>
              </a:endParaRPr>
            </a:p>
          </p:txBody>
        </p:sp>
        <p:sp>
          <p:nvSpPr>
            <p:cNvPr id="116" name="Google Shape;116;p14"/>
            <p:cNvSpPr txBox="1"/>
            <p:nvPr/>
          </p:nvSpPr>
          <p:spPr>
            <a:xfrm>
              <a:off x="4256600" y="1803900"/>
              <a:ext cx="2394900" cy="2615700"/>
            </a:xfrm>
            <a:prstGeom prst="rect">
              <a:avLst/>
            </a:prstGeom>
            <a:noFill/>
            <a:ln>
              <a:noFill/>
            </a:ln>
          </p:spPr>
          <p:txBody>
            <a:bodyPr anchorCtr="0" anchor="t" bIns="91425" lIns="91425" spcFirstLastPara="1" rIns="91425" wrap="square" tIns="91425">
              <a:noAutofit/>
            </a:bodyPr>
            <a:lstStyle/>
            <a:p>
              <a:pPr indent="-304800" lvl="0" marL="457200" marR="0" rtl="0" algn="l">
                <a:lnSpc>
                  <a:spcPct val="115000"/>
                </a:lnSpc>
                <a:spcBef>
                  <a:spcPts val="0"/>
                </a:spcBef>
                <a:spcAft>
                  <a:spcPts val="0"/>
                </a:spcAft>
                <a:buClr>
                  <a:srgbClr val="000000"/>
                </a:buClr>
                <a:buSzPts val="1200"/>
                <a:buFont typeface="Montserrat"/>
                <a:buChar char="●"/>
              </a:pPr>
              <a:r>
                <a:rPr b="0" i="0" lang="en-GB" sz="1200" u="none" cap="none" strike="noStrike">
                  <a:solidFill>
                    <a:srgbClr val="000000"/>
                  </a:solidFill>
                  <a:latin typeface="Montserrat"/>
                  <a:ea typeface="Montserrat"/>
                  <a:cs typeface="Montserrat"/>
                  <a:sym typeface="Montserrat"/>
                </a:rPr>
                <a:t>Pick at least one prop for each section of the story.</a:t>
              </a:r>
              <a:endParaRPr b="0" i="0" sz="1200" u="none" cap="none" strike="noStrike">
                <a:solidFill>
                  <a:srgbClr val="000000"/>
                </a:solidFill>
                <a:latin typeface="Montserrat"/>
                <a:ea typeface="Montserrat"/>
                <a:cs typeface="Montserrat"/>
                <a:sym typeface="Montserrat"/>
              </a:endParaRPr>
            </a:p>
            <a:p>
              <a:pPr indent="-304800" lvl="0" marL="457200" marR="0" rtl="0" algn="l">
                <a:lnSpc>
                  <a:spcPct val="115000"/>
                </a:lnSpc>
                <a:spcBef>
                  <a:spcPts val="0"/>
                </a:spcBef>
                <a:spcAft>
                  <a:spcPts val="0"/>
                </a:spcAft>
                <a:buClr>
                  <a:srgbClr val="000000"/>
                </a:buClr>
                <a:buSzPts val="1200"/>
                <a:buFont typeface="Montserrat"/>
                <a:buChar char="●"/>
              </a:pPr>
              <a:r>
                <a:rPr b="0" i="0" lang="en-GB" sz="1200" u="none" cap="none" strike="noStrike">
                  <a:solidFill>
                    <a:srgbClr val="000000"/>
                  </a:solidFill>
                  <a:latin typeface="Montserrat"/>
                  <a:ea typeface="Montserrat"/>
                  <a:cs typeface="Montserrat"/>
                  <a:sym typeface="Montserrat"/>
                </a:rPr>
                <a:t>Think what sense the prop engages.</a:t>
              </a:r>
              <a:endParaRPr b="0" i="0" sz="1200" u="none" cap="none" strike="noStrike">
                <a:solidFill>
                  <a:srgbClr val="000000"/>
                </a:solidFill>
                <a:latin typeface="Montserrat"/>
                <a:ea typeface="Montserrat"/>
                <a:cs typeface="Montserrat"/>
                <a:sym typeface="Montserrat"/>
              </a:endParaRPr>
            </a:p>
            <a:p>
              <a:pPr indent="-304800" lvl="0" marL="457200" marR="0" rtl="0" algn="l">
                <a:lnSpc>
                  <a:spcPct val="115000"/>
                </a:lnSpc>
                <a:spcBef>
                  <a:spcPts val="0"/>
                </a:spcBef>
                <a:spcAft>
                  <a:spcPts val="0"/>
                </a:spcAft>
                <a:buClr>
                  <a:srgbClr val="000000"/>
                </a:buClr>
                <a:buSzPts val="1200"/>
                <a:buFont typeface="Montserrat"/>
                <a:buChar char="●"/>
              </a:pPr>
              <a:r>
                <a:rPr b="0" i="0" lang="en-GB" sz="1200" u="none" cap="none" strike="noStrike">
                  <a:solidFill>
                    <a:srgbClr val="000000"/>
                  </a:solidFill>
                  <a:latin typeface="Montserrat"/>
                  <a:ea typeface="Montserrat"/>
                  <a:cs typeface="Montserrat"/>
                  <a:sym typeface="Montserrat"/>
                </a:rPr>
                <a:t>Props can support learning intentions:</a:t>
              </a:r>
              <a:endParaRPr b="0" i="0" sz="1200" u="none" cap="none" strike="noStrike">
                <a:solidFill>
                  <a:srgbClr val="000000"/>
                </a:solidFill>
                <a:latin typeface="Montserrat"/>
                <a:ea typeface="Montserrat"/>
                <a:cs typeface="Montserrat"/>
                <a:sym typeface="Montserrat"/>
              </a:endParaRPr>
            </a:p>
            <a:p>
              <a:pPr indent="0" lvl="0" marL="457200" marR="0" rtl="0" algn="l">
                <a:lnSpc>
                  <a:spcPct val="115000"/>
                </a:lnSpc>
                <a:spcBef>
                  <a:spcPts val="0"/>
                </a:spcBef>
                <a:spcAft>
                  <a:spcPts val="0"/>
                </a:spcAft>
                <a:buClr>
                  <a:srgbClr val="000000"/>
                </a:buClr>
                <a:buSzPts val="1000"/>
                <a:buFont typeface="Arial"/>
                <a:buNone/>
              </a:pPr>
              <a:r>
                <a:rPr b="1" i="0" lang="en-GB" sz="1000" u="none" cap="none" strike="noStrike">
                  <a:solidFill>
                    <a:srgbClr val="000000"/>
                  </a:solidFill>
                  <a:latin typeface="Montserrat"/>
                  <a:ea typeface="Montserrat"/>
                  <a:cs typeface="Montserrat"/>
                  <a:sym typeface="Montserrat"/>
                </a:rPr>
                <a:t>Story </a:t>
              </a:r>
              <a:r>
                <a:rPr i="0" lang="en-GB" sz="1000" u="none" cap="none" strike="noStrike">
                  <a:solidFill>
                    <a:srgbClr val="000000"/>
                  </a:solidFill>
                  <a:latin typeface="Montserrat"/>
                  <a:ea typeface="Montserrat"/>
                  <a:cs typeface="Montserrat"/>
                  <a:sym typeface="Montserrat"/>
                </a:rPr>
                <a:t>-</a:t>
              </a:r>
              <a:r>
                <a:rPr b="0" i="0" lang="en-GB" sz="1000" u="none" cap="none" strike="noStrike">
                  <a:solidFill>
                    <a:schemeClr val="accent3"/>
                  </a:solidFill>
                  <a:latin typeface="Montserrat"/>
                  <a:ea typeface="Montserrat"/>
                  <a:cs typeface="Montserrat"/>
                  <a:sym typeface="Montserrat"/>
                </a:rPr>
                <a:t> </a:t>
              </a:r>
              <a:r>
                <a:rPr b="0" i="0" lang="en-GB" sz="1000" u="none" cap="none" strike="noStrike">
                  <a:solidFill>
                    <a:srgbClr val="000000"/>
                  </a:solidFill>
                  <a:latin typeface="Montserrat"/>
                  <a:ea typeface="Montserrat"/>
                  <a:cs typeface="Montserrat"/>
                  <a:sym typeface="Montserrat"/>
                </a:rPr>
                <a:t>‘Marley the monkey squashed the orange’</a:t>
              </a:r>
              <a:endParaRPr b="0" i="0" sz="1000" u="none" cap="none" strike="noStrike">
                <a:solidFill>
                  <a:srgbClr val="000000"/>
                </a:solidFill>
                <a:latin typeface="Montserrat"/>
                <a:ea typeface="Montserrat"/>
                <a:cs typeface="Montserrat"/>
                <a:sym typeface="Montserrat"/>
              </a:endParaRPr>
            </a:p>
            <a:p>
              <a:pPr indent="0" lvl="0" marL="457200" marR="0" rtl="0" algn="l">
                <a:lnSpc>
                  <a:spcPct val="115000"/>
                </a:lnSpc>
                <a:spcBef>
                  <a:spcPts val="0"/>
                </a:spcBef>
                <a:spcAft>
                  <a:spcPts val="0"/>
                </a:spcAft>
                <a:buClr>
                  <a:srgbClr val="000000"/>
                </a:buClr>
                <a:buSzPts val="1000"/>
                <a:buFont typeface="Arial"/>
                <a:buNone/>
              </a:pPr>
              <a:r>
                <a:rPr b="1" i="0" lang="en-GB" sz="1000" u="none" cap="none" strike="noStrike">
                  <a:solidFill>
                    <a:srgbClr val="000000"/>
                  </a:solidFill>
                  <a:latin typeface="Montserrat"/>
                  <a:ea typeface="Montserrat"/>
                  <a:cs typeface="Montserrat"/>
                  <a:sym typeface="Montserrat"/>
                </a:rPr>
                <a:t>Prop </a:t>
              </a:r>
              <a:r>
                <a:rPr i="0" lang="en-GB" sz="1000" u="none" cap="none" strike="noStrike">
                  <a:solidFill>
                    <a:srgbClr val="000000"/>
                  </a:solidFill>
                  <a:latin typeface="Montserrat"/>
                  <a:ea typeface="Montserrat"/>
                  <a:cs typeface="Montserrat"/>
                  <a:sym typeface="Montserrat"/>
                </a:rPr>
                <a:t>-</a:t>
              </a:r>
              <a:r>
                <a:rPr b="0" i="0" lang="en-GB" sz="1000" u="none" cap="none" strike="noStrike">
                  <a:solidFill>
                    <a:srgbClr val="000000"/>
                  </a:solidFill>
                  <a:latin typeface="Montserrat"/>
                  <a:ea typeface="Montserrat"/>
                  <a:cs typeface="Montserrat"/>
                  <a:sym typeface="Montserrat"/>
                </a:rPr>
                <a:t> Orange segment to  squeeze</a:t>
              </a:r>
              <a:endParaRPr b="0" i="0" sz="1000" u="none" cap="none" strike="noStrike">
                <a:solidFill>
                  <a:srgbClr val="000000"/>
                </a:solidFill>
                <a:latin typeface="Montserrat"/>
                <a:ea typeface="Montserrat"/>
                <a:cs typeface="Montserrat"/>
                <a:sym typeface="Montserrat"/>
              </a:endParaRPr>
            </a:p>
            <a:p>
              <a:pPr indent="0" lvl="0" marL="457200" marR="0" rtl="0" algn="l">
                <a:lnSpc>
                  <a:spcPct val="115000"/>
                </a:lnSpc>
                <a:spcBef>
                  <a:spcPts val="0"/>
                </a:spcBef>
                <a:spcAft>
                  <a:spcPts val="0"/>
                </a:spcAft>
                <a:buClr>
                  <a:srgbClr val="000000"/>
                </a:buClr>
                <a:buSzPts val="1000"/>
                <a:buFont typeface="Arial"/>
                <a:buNone/>
              </a:pPr>
              <a:r>
                <a:rPr b="1" i="0" lang="en-GB" sz="1000" u="none" cap="none" strike="noStrike">
                  <a:solidFill>
                    <a:srgbClr val="000000"/>
                  </a:solidFill>
                  <a:latin typeface="Montserrat"/>
                  <a:ea typeface="Montserrat"/>
                  <a:cs typeface="Montserrat"/>
                  <a:sym typeface="Montserrat"/>
                </a:rPr>
                <a:t>Learning </a:t>
              </a:r>
              <a:r>
                <a:rPr b="0" i="0" lang="en-GB" sz="1000" u="none" cap="none" strike="noStrike">
                  <a:solidFill>
                    <a:srgbClr val="000000"/>
                  </a:solidFill>
                  <a:latin typeface="Montserrat"/>
                  <a:ea typeface="Montserrat"/>
                  <a:cs typeface="Montserrat"/>
                  <a:sym typeface="Montserrat"/>
                </a:rPr>
                <a:t>- Developing grip strength by squeezing the orange</a:t>
              </a:r>
              <a:endParaRPr b="0" i="0" sz="1200" u="none" cap="none" strike="noStrike">
                <a:solidFill>
                  <a:srgbClr val="000000"/>
                </a:solidFill>
                <a:latin typeface="Roboto"/>
                <a:ea typeface="Roboto"/>
                <a:cs typeface="Roboto"/>
                <a:sym typeface="Roboto"/>
              </a:endParaRPr>
            </a:p>
          </p:txBody>
        </p:sp>
      </p:grpSp>
      <p:grpSp>
        <p:nvGrpSpPr>
          <p:cNvPr id="117" name="Google Shape;117;p14"/>
          <p:cNvGrpSpPr/>
          <p:nvPr/>
        </p:nvGrpSpPr>
        <p:grpSpPr>
          <a:xfrm>
            <a:off x="6451525" y="1189775"/>
            <a:ext cx="2500800" cy="3229825"/>
            <a:chOff x="6451525" y="1189775"/>
            <a:chExt cx="2500800" cy="3229825"/>
          </a:xfrm>
        </p:grpSpPr>
        <p:sp>
          <p:nvSpPr>
            <p:cNvPr id="118" name="Google Shape;118;p14"/>
            <p:cNvSpPr/>
            <p:nvPr/>
          </p:nvSpPr>
          <p:spPr>
            <a:xfrm>
              <a:off x="6532649" y="1189775"/>
              <a:ext cx="2405400" cy="669000"/>
            </a:xfrm>
            <a:prstGeom prst="chevron">
              <a:avLst>
                <a:gd fmla="val 50000" name="adj"/>
              </a:avLst>
            </a:prstGeom>
            <a:noFill/>
            <a:ln cap="flat" cmpd="sng" w="9525">
              <a:solidFill>
                <a:srgbClr val="4B324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4B3241"/>
                  </a:solidFill>
                  <a:latin typeface="Montserrat"/>
                  <a:ea typeface="Montserrat"/>
                  <a:cs typeface="Montserrat"/>
                  <a:sym typeface="Montserrat"/>
                </a:rPr>
                <a:t>Communication</a:t>
              </a:r>
              <a:endParaRPr b="0" i="0" sz="1400" u="none" cap="none" strike="noStrike">
                <a:solidFill>
                  <a:srgbClr val="4B3241"/>
                </a:solidFill>
                <a:latin typeface="Montserrat"/>
                <a:ea typeface="Montserrat"/>
                <a:cs typeface="Montserrat"/>
                <a:sym typeface="Montserrat"/>
              </a:endParaRPr>
            </a:p>
          </p:txBody>
        </p:sp>
        <p:sp>
          <p:nvSpPr>
            <p:cNvPr id="119" name="Google Shape;119;p14"/>
            <p:cNvSpPr txBox="1"/>
            <p:nvPr/>
          </p:nvSpPr>
          <p:spPr>
            <a:xfrm>
              <a:off x="6451525" y="1803900"/>
              <a:ext cx="2500800" cy="2615700"/>
            </a:xfrm>
            <a:prstGeom prst="rect">
              <a:avLst/>
            </a:prstGeom>
            <a:noFill/>
            <a:ln>
              <a:noFill/>
            </a:ln>
          </p:spPr>
          <p:txBody>
            <a:bodyPr anchorCtr="0" anchor="t" bIns="91425" lIns="91425" spcFirstLastPara="1" rIns="91425" wrap="square" tIns="91425">
              <a:noAutofit/>
            </a:bodyPr>
            <a:lstStyle/>
            <a:p>
              <a:pPr indent="-304800" lvl="0" marL="457200" marR="0" rtl="0" algn="l">
                <a:lnSpc>
                  <a:spcPct val="115000"/>
                </a:lnSpc>
                <a:spcBef>
                  <a:spcPts val="0"/>
                </a:spcBef>
                <a:spcAft>
                  <a:spcPts val="0"/>
                </a:spcAft>
                <a:buClr>
                  <a:srgbClr val="000000"/>
                </a:buClr>
                <a:buSzPts val="1200"/>
                <a:buFont typeface="Montserrat"/>
                <a:buChar char="●"/>
              </a:pPr>
              <a:r>
                <a:rPr b="0" i="0" lang="en-GB" sz="1200" u="none" cap="none" strike="noStrike">
                  <a:solidFill>
                    <a:srgbClr val="000000"/>
                  </a:solidFill>
                  <a:latin typeface="Montserrat"/>
                  <a:ea typeface="Montserrat"/>
                  <a:cs typeface="Montserrat"/>
                  <a:sym typeface="Montserrat"/>
                </a:rPr>
                <a:t>Learners can use any method they have</a:t>
              </a:r>
              <a:r>
                <a:rPr lang="en-GB" sz="1200">
                  <a:latin typeface="Montserrat"/>
                  <a:ea typeface="Montserrat"/>
                  <a:cs typeface="Montserrat"/>
                  <a:sym typeface="Montserrat"/>
                </a:rPr>
                <a:t> </a:t>
              </a:r>
              <a:r>
                <a:rPr b="0" i="0" lang="en-GB" sz="1200" u="none" cap="none" strike="noStrike">
                  <a:solidFill>
                    <a:srgbClr val="000000"/>
                  </a:solidFill>
                  <a:latin typeface="Montserrat"/>
                  <a:ea typeface="Montserrat"/>
                  <a:cs typeface="Montserrat"/>
                  <a:sym typeface="Montserrat"/>
                </a:rPr>
                <a:t>to communicate something about the story.</a:t>
              </a:r>
              <a:endParaRPr b="0" i="0" sz="1200" u="none" cap="none" strike="noStrike">
                <a:solidFill>
                  <a:srgbClr val="000000"/>
                </a:solidFill>
                <a:latin typeface="Montserrat"/>
                <a:ea typeface="Montserrat"/>
                <a:cs typeface="Montserrat"/>
                <a:sym typeface="Montserrat"/>
              </a:endParaRPr>
            </a:p>
            <a:p>
              <a:pPr indent="-304800" lvl="0" marL="457200" marR="0" rtl="0" algn="l">
                <a:lnSpc>
                  <a:spcPct val="115000"/>
                </a:lnSpc>
                <a:spcBef>
                  <a:spcPts val="0"/>
                </a:spcBef>
                <a:spcAft>
                  <a:spcPts val="0"/>
                </a:spcAft>
                <a:buClr>
                  <a:srgbClr val="000000"/>
                </a:buClr>
                <a:buSzPts val="1200"/>
                <a:buFont typeface="Montserrat"/>
                <a:buChar char="●"/>
              </a:pPr>
              <a:r>
                <a:rPr b="0" i="0" lang="en-GB" sz="1200" u="none" cap="none" strike="noStrike">
                  <a:solidFill>
                    <a:srgbClr val="000000"/>
                  </a:solidFill>
                  <a:latin typeface="Montserrat"/>
                  <a:ea typeface="Montserrat"/>
                  <a:cs typeface="Montserrat"/>
                  <a:sym typeface="Montserrat"/>
                </a:rPr>
                <a:t>It’s an opportunity to ‘rewind’ the story to experience their favourite bit again, asking for ‘more’ of it, or to ‘fast forward’ and ‘finish’ it.</a:t>
              </a:r>
              <a:endParaRPr b="0" i="0" sz="1200" u="none" cap="none" strike="noStrike">
                <a:solidFill>
                  <a:srgbClr val="000000"/>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5"/>
          <p:cNvSpPr txBox="1"/>
          <p:nvPr>
            <p:ph type="title"/>
          </p:nvPr>
        </p:nvSpPr>
        <p:spPr>
          <a:xfrm>
            <a:off x="458975" y="445025"/>
            <a:ext cx="82260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How to tell a sensory story</a:t>
            </a:r>
            <a:endParaRPr>
              <a:solidFill>
                <a:schemeClr val="dk2"/>
              </a:solidFill>
            </a:endParaRPr>
          </a:p>
        </p:txBody>
      </p:sp>
      <p:sp>
        <p:nvSpPr>
          <p:cNvPr id="125" name="Google Shape;125;p15"/>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Clr>
                <a:srgbClr val="000000"/>
              </a:buClr>
              <a:buSzPts val="800"/>
              <a:buFont typeface="Arial"/>
              <a:buNone/>
            </a:pPr>
            <a:fld id="{00000000-1234-1234-1234-123412341234}" type="slidenum">
              <a:rPr lang="en-GB">
                <a:solidFill>
                  <a:srgbClr val="4B3241"/>
                </a:solidFill>
              </a:rPr>
              <a:t>‹#›</a:t>
            </a:fld>
            <a:endParaRPr>
              <a:solidFill>
                <a:srgbClr val="4B3241"/>
              </a:solidFill>
            </a:endParaRPr>
          </a:p>
        </p:txBody>
      </p:sp>
      <p:sp>
        <p:nvSpPr>
          <p:cNvPr id="126" name="Google Shape;126;p15"/>
          <p:cNvSpPr txBox="1"/>
          <p:nvPr/>
        </p:nvSpPr>
        <p:spPr>
          <a:xfrm>
            <a:off x="508625" y="951625"/>
            <a:ext cx="8126700" cy="36624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2"/>
              </a:buClr>
              <a:buSzPts val="1800"/>
              <a:buFont typeface="Montserrat"/>
              <a:buChar char="●"/>
            </a:pPr>
            <a:r>
              <a:rPr lang="en-GB" sz="1800">
                <a:solidFill>
                  <a:schemeClr val="dk2"/>
                </a:solidFill>
                <a:latin typeface="Montserrat"/>
                <a:ea typeface="Montserrat"/>
                <a:cs typeface="Montserrat"/>
                <a:sym typeface="Montserrat"/>
              </a:rPr>
              <a:t>First, read through the story yourself</a:t>
            </a:r>
            <a:endParaRPr sz="1800">
              <a:solidFill>
                <a:schemeClr val="dk2"/>
              </a:solidFill>
              <a:latin typeface="Montserrat"/>
              <a:ea typeface="Montserrat"/>
              <a:cs typeface="Montserrat"/>
              <a:sym typeface="Montserrat"/>
            </a:endParaRPr>
          </a:p>
          <a:p>
            <a:pPr indent="-342900" lvl="0" marL="457200" rtl="0" algn="l">
              <a:spcBef>
                <a:spcPts val="0"/>
              </a:spcBef>
              <a:spcAft>
                <a:spcPts val="0"/>
              </a:spcAft>
              <a:buClr>
                <a:schemeClr val="dk2"/>
              </a:buClr>
              <a:buSzPts val="1800"/>
              <a:buFont typeface="Montserrat"/>
              <a:buChar char="●"/>
            </a:pPr>
            <a:r>
              <a:rPr lang="en-GB" sz="1800">
                <a:solidFill>
                  <a:schemeClr val="dk2"/>
                </a:solidFill>
                <a:latin typeface="Montserrat"/>
                <a:ea typeface="Montserrat"/>
                <a:cs typeface="Montserrat"/>
                <a:sym typeface="Montserrat"/>
              </a:rPr>
              <a:t>Tell your learner that you are going to read a story</a:t>
            </a:r>
            <a:endParaRPr sz="1800">
              <a:solidFill>
                <a:schemeClr val="dk2"/>
              </a:solidFill>
              <a:latin typeface="Montserrat"/>
              <a:ea typeface="Montserrat"/>
              <a:cs typeface="Montserrat"/>
              <a:sym typeface="Montserrat"/>
            </a:endParaRPr>
          </a:p>
          <a:p>
            <a:pPr indent="-342900" lvl="0" marL="457200" rtl="0" algn="l">
              <a:spcBef>
                <a:spcPts val="0"/>
              </a:spcBef>
              <a:spcAft>
                <a:spcPts val="0"/>
              </a:spcAft>
              <a:buClr>
                <a:schemeClr val="dk2"/>
              </a:buClr>
              <a:buSzPts val="1800"/>
              <a:buFont typeface="Montserrat"/>
              <a:buChar char="●"/>
            </a:pPr>
            <a:r>
              <a:rPr lang="en-GB" sz="1800">
                <a:solidFill>
                  <a:schemeClr val="dk2"/>
                </a:solidFill>
                <a:latin typeface="Montserrat"/>
                <a:ea typeface="Montserrat"/>
                <a:cs typeface="Montserrat"/>
                <a:sym typeface="Montserrat"/>
              </a:rPr>
              <a:t>Can you create a before and after experience to give the story context?</a:t>
            </a:r>
            <a:endParaRPr sz="1800">
              <a:solidFill>
                <a:schemeClr val="dk2"/>
              </a:solidFill>
              <a:latin typeface="Montserrat"/>
              <a:ea typeface="Montserrat"/>
              <a:cs typeface="Montserrat"/>
              <a:sym typeface="Montserrat"/>
            </a:endParaRPr>
          </a:p>
          <a:p>
            <a:pPr indent="-342900" lvl="0" marL="457200" rtl="0" algn="l">
              <a:spcBef>
                <a:spcPts val="0"/>
              </a:spcBef>
              <a:spcAft>
                <a:spcPts val="0"/>
              </a:spcAft>
              <a:buClr>
                <a:schemeClr val="dk2"/>
              </a:buClr>
              <a:buSzPts val="1800"/>
              <a:buFont typeface="Montserrat"/>
              <a:buChar char="●"/>
            </a:pPr>
            <a:r>
              <a:rPr lang="en-GB" sz="1800">
                <a:solidFill>
                  <a:schemeClr val="dk2"/>
                </a:solidFill>
                <a:latin typeface="Montserrat"/>
                <a:ea typeface="Montserrat"/>
                <a:cs typeface="Montserrat"/>
                <a:sym typeface="Montserrat"/>
              </a:rPr>
              <a:t>Begin the story with the theme song</a:t>
            </a:r>
            <a:endParaRPr sz="1800">
              <a:solidFill>
                <a:schemeClr val="dk2"/>
              </a:solidFill>
              <a:latin typeface="Montserrat"/>
              <a:ea typeface="Montserrat"/>
              <a:cs typeface="Montserrat"/>
              <a:sym typeface="Montserrat"/>
            </a:endParaRPr>
          </a:p>
          <a:p>
            <a:pPr indent="-342900" lvl="0" marL="457200" rtl="0" algn="l">
              <a:spcBef>
                <a:spcPts val="0"/>
              </a:spcBef>
              <a:spcAft>
                <a:spcPts val="0"/>
              </a:spcAft>
              <a:buClr>
                <a:schemeClr val="dk2"/>
              </a:buClr>
              <a:buSzPts val="1800"/>
              <a:buFont typeface="Montserrat"/>
              <a:buChar char="●"/>
            </a:pPr>
            <a:r>
              <a:rPr lang="en-GB" sz="1800">
                <a:solidFill>
                  <a:schemeClr val="dk2"/>
                </a:solidFill>
                <a:latin typeface="Montserrat"/>
                <a:ea typeface="Montserrat"/>
                <a:cs typeface="Montserrat"/>
                <a:sym typeface="Montserrat"/>
              </a:rPr>
              <a:t>Read each sentence clearly following the script on the slides</a:t>
            </a:r>
            <a:endParaRPr sz="1800">
              <a:solidFill>
                <a:schemeClr val="dk2"/>
              </a:solidFill>
              <a:latin typeface="Montserrat"/>
              <a:ea typeface="Montserrat"/>
              <a:cs typeface="Montserrat"/>
              <a:sym typeface="Montserrat"/>
            </a:endParaRPr>
          </a:p>
          <a:p>
            <a:pPr indent="-342900" lvl="0" marL="457200" rtl="0" algn="l">
              <a:spcBef>
                <a:spcPts val="0"/>
              </a:spcBef>
              <a:spcAft>
                <a:spcPts val="0"/>
              </a:spcAft>
              <a:buClr>
                <a:schemeClr val="dk2"/>
              </a:buClr>
              <a:buSzPts val="1800"/>
              <a:buFont typeface="Montserrat"/>
              <a:buChar char="●"/>
            </a:pPr>
            <a:r>
              <a:rPr lang="en-GB" sz="1800">
                <a:solidFill>
                  <a:schemeClr val="dk2"/>
                </a:solidFill>
                <a:latin typeface="Montserrat"/>
                <a:ea typeface="Montserrat"/>
                <a:cs typeface="Montserrat"/>
                <a:sym typeface="Montserrat"/>
              </a:rPr>
              <a:t>Follow your learners lead - see previous slide</a:t>
            </a:r>
            <a:endParaRPr sz="1800">
              <a:solidFill>
                <a:schemeClr val="dk2"/>
              </a:solidFill>
              <a:latin typeface="Montserrat"/>
              <a:ea typeface="Montserrat"/>
              <a:cs typeface="Montserrat"/>
              <a:sym typeface="Montserrat"/>
            </a:endParaRPr>
          </a:p>
          <a:p>
            <a:pPr indent="-342900" lvl="0" marL="457200" rtl="0" algn="l">
              <a:spcBef>
                <a:spcPts val="0"/>
              </a:spcBef>
              <a:spcAft>
                <a:spcPts val="0"/>
              </a:spcAft>
              <a:buClr>
                <a:schemeClr val="dk2"/>
              </a:buClr>
              <a:buSzPts val="1800"/>
              <a:buFont typeface="Montserrat"/>
              <a:buChar char="●"/>
            </a:pPr>
            <a:r>
              <a:rPr lang="en-GB" sz="1800">
                <a:solidFill>
                  <a:schemeClr val="dk2"/>
                </a:solidFill>
                <a:latin typeface="Montserrat"/>
                <a:ea typeface="Montserrat"/>
                <a:cs typeface="Montserrat"/>
                <a:sym typeface="Montserrat"/>
              </a:rPr>
              <a:t>Let your learner explore the props for as long as they need</a:t>
            </a:r>
            <a:endParaRPr sz="1800">
              <a:solidFill>
                <a:schemeClr val="dk2"/>
              </a:solidFill>
              <a:latin typeface="Montserrat"/>
              <a:ea typeface="Montserrat"/>
              <a:cs typeface="Montserrat"/>
              <a:sym typeface="Montserrat"/>
            </a:endParaRPr>
          </a:p>
          <a:p>
            <a:pPr indent="-342900" lvl="0" marL="457200" rtl="0" algn="l">
              <a:spcBef>
                <a:spcPts val="0"/>
              </a:spcBef>
              <a:spcAft>
                <a:spcPts val="0"/>
              </a:spcAft>
              <a:buClr>
                <a:schemeClr val="dk2"/>
              </a:buClr>
              <a:buSzPts val="1800"/>
              <a:buFont typeface="Montserrat"/>
              <a:buChar char="●"/>
            </a:pPr>
            <a:r>
              <a:rPr lang="en-GB" sz="1800">
                <a:solidFill>
                  <a:schemeClr val="dk2"/>
                </a:solidFill>
                <a:latin typeface="Montserrat"/>
                <a:ea typeface="Montserrat"/>
                <a:cs typeface="Montserrat"/>
                <a:sym typeface="Montserrat"/>
              </a:rPr>
              <a:t>Emphasise each new sentence (using your voice or an instrument)- imagine this is the equivalent of turning a page in a book</a:t>
            </a:r>
            <a:endParaRPr sz="1800">
              <a:solidFill>
                <a:schemeClr val="dk2"/>
              </a:solidFill>
              <a:latin typeface="Montserrat"/>
              <a:ea typeface="Montserrat"/>
              <a:cs typeface="Montserrat"/>
              <a:sym typeface="Montserrat"/>
            </a:endParaRPr>
          </a:p>
          <a:p>
            <a:pPr indent="-342900" lvl="0" marL="457200" rtl="0" algn="l">
              <a:spcBef>
                <a:spcPts val="0"/>
              </a:spcBef>
              <a:spcAft>
                <a:spcPts val="0"/>
              </a:spcAft>
              <a:buClr>
                <a:schemeClr val="dk2"/>
              </a:buClr>
              <a:buSzPts val="1800"/>
              <a:buFont typeface="Montserrat"/>
              <a:buChar char="●"/>
            </a:pPr>
            <a:r>
              <a:rPr lang="en-GB" sz="1800">
                <a:solidFill>
                  <a:schemeClr val="dk2"/>
                </a:solidFill>
                <a:latin typeface="Montserrat"/>
                <a:ea typeface="Montserrat"/>
                <a:cs typeface="Montserrat"/>
                <a:sym typeface="Montserrat"/>
              </a:rPr>
              <a:t>At the end of the story repeat the theme song to end</a:t>
            </a:r>
            <a:endParaRPr>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6"/>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Promoting Communication</a:t>
            </a:r>
            <a:br>
              <a:rPr lang="en-GB">
                <a:solidFill>
                  <a:schemeClr val="dk2"/>
                </a:solidFill>
              </a:rPr>
            </a:br>
            <a:r>
              <a:rPr b="0" lang="en-GB" sz="1400">
                <a:solidFill>
                  <a:srgbClr val="000000"/>
                </a:solidFill>
              </a:rPr>
              <a:t>Here are some ideas to consider when developing your learner’s communication</a:t>
            </a:r>
            <a:endParaRPr sz="2500">
              <a:solidFill>
                <a:schemeClr val="dk2"/>
              </a:solidFill>
            </a:endParaRPr>
          </a:p>
        </p:txBody>
      </p:sp>
      <p:sp>
        <p:nvSpPr>
          <p:cNvPr id="132" name="Google Shape;132;p16"/>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800"/>
              <a:buFont typeface="Arial"/>
              <a:buNone/>
            </a:pPr>
            <a:fld id="{00000000-1234-1234-1234-123412341234}" type="slidenum">
              <a:rPr lang="en-GB">
                <a:solidFill>
                  <a:srgbClr val="4B3241"/>
                </a:solidFill>
              </a:rPr>
              <a:t>‹#›</a:t>
            </a:fld>
            <a:endParaRPr>
              <a:solidFill>
                <a:srgbClr val="4B3241"/>
              </a:solidFill>
            </a:endParaRPr>
          </a:p>
        </p:txBody>
      </p:sp>
      <p:grpSp>
        <p:nvGrpSpPr>
          <p:cNvPr id="133" name="Google Shape;133;p16"/>
          <p:cNvGrpSpPr/>
          <p:nvPr/>
        </p:nvGrpSpPr>
        <p:grpSpPr>
          <a:xfrm>
            <a:off x="2166150" y="1229040"/>
            <a:ext cx="4815210" cy="3715777"/>
            <a:chOff x="1410037" y="-3820"/>
            <a:chExt cx="4815210" cy="3715777"/>
          </a:xfrm>
        </p:grpSpPr>
        <p:sp>
          <p:nvSpPr>
            <p:cNvPr id="134" name="Google Shape;134;p16"/>
            <p:cNvSpPr/>
            <p:nvPr/>
          </p:nvSpPr>
          <p:spPr>
            <a:xfrm>
              <a:off x="1961638" y="-3820"/>
              <a:ext cx="3708300" cy="3708300"/>
            </a:xfrm>
            <a:custGeom>
              <a:rect b="b" l="l" r="r" t="t"/>
              <a:pathLst>
                <a:path extrusionOk="0" h="120000" w="120000">
                  <a:moveTo>
                    <a:pt x="75017" y="5437"/>
                  </a:moveTo>
                  <a:lnTo>
                    <a:pt x="75017" y="5437"/>
                  </a:lnTo>
                  <a:cubicBezTo>
                    <a:pt x="100793" y="12531"/>
                    <a:pt x="118088" y="36695"/>
                    <a:pt x="116491" y="63381"/>
                  </a:cubicBezTo>
                  <a:cubicBezTo>
                    <a:pt x="114894" y="90067"/>
                    <a:pt x="94840" y="111995"/>
                    <a:pt x="68403" y="115965"/>
                  </a:cubicBezTo>
                  <a:cubicBezTo>
                    <a:pt x="41966" y="119934"/>
                    <a:pt x="16357" y="104862"/>
                    <a:pt x="6993" y="79822"/>
                  </a:cubicBezTo>
                  <a:cubicBezTo>
                    <a:pt x="-2371" y="54781"/>
                    <a:pt x="7065" y="26604"/>
                    <a:pt x="29621" y="12253"/>
                  </a:cubicBezTo>
                  <a:lnTo>
                    <a:pt x="28050" y="9243"/>
                  </a:lnTo>
                  <a:lnTo>
                    <a:pt x="35290" y="12630"/>
                  </a:lnTo>
                  <a:lnTo>
                    <a:pt x="34130" y="20897"/>
                  </a:lnTo>
                  <a:lnTo>
                    <a:pt x="32560" y="17888"/>
                  </a:lnTo>
                  <a:lnTo>
                    <a:pt x="32560" y="17888"/>
                  </a:lnTo>
                  <a:cubicBezTo>
                    <a:pt x="12709" y="30822"/>
                    <a:pt x="4587" y="55863"/>
                    <a:pt x="13065" y="77987"/>
                  </a:cubicBezTo>
                  <a:cubicBezTo>
                    <a:pt x="21544" y="100111"/>
                    <a:pt x="44322" y="113310"/>
                    <a:pt x="67733" y="109665"/>
                  </a:cubicBezTo>
                  <a:cubicBezTo>
                    <a:pt x="91144" y="106020"/>
                    <a:pt x="108830" y="86521"/>
                    <a:pt x="110181" y="62867"/>
                  </a:cubicBezTo>
                  <a:cubicBezTo>
                    <a:pt x="111533" y="39212"/>
                    <a:pt x="96182" y="17826"/>
                    <a:pt x="73338" y="11539"/>
                  </a:cubicBezTo>
                  <a:close/>
                </a:path>
              </a:pathLst>
            </a:cu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B3241"/>
                </a:solidFill>
                <a:latin typeface="Arial"/>
                <a:ea typeface="Arial"/>
                <a:cs typeface="Arial"/>
                <a:sym typeface="Arial"/>
              </a:endParaRPr>
            </a:p>
          </p:txBody>
        </p:sp>
        <p:sp>
          <p:nvSpPr>
            <p:cNvPr id="135" name="Google Shape;135;p16"/>
            <p:cNvSpPr/>
            <p:nvPr/>
          </p:nvSpPr>
          <p:spPr>
            <a:xfrm>
              <a:off x="3113429" y="776"/>
              <a:ext cx="1404900" cy="702300"/>
            </a:xfrm>
            <a:prstGeom prst="roundRect">
              <a:avLst>
                <a:gd fmla="val 16667" name="adj"/>
              </a:avLst>
            </a:prstGeom>
            <a:solidFill>
              <a:srgbClr val="FFFFFF"/>
            </a:solidFill>
            <a:ln cap="flat" cmpd="sng" w="9525">
              <a:solidFill>
                <a:schemeClr val="dk2"/>
              </a:solidFill>
              <a:prstDash val="solid"/>
              <a:round/>
              <a:headEnd len="sm" w="sm" type="none"/>
              <a:tailEnd len="sm" w="sm" type="none"/>
            </a:ln>
            <a:effectLst>
              <a:outerShdw blurRad="40000" rotWithShape="0" dir="5400000" dist="23000">
                <a:srgbClr val="000000">
                  <a:alpha val="3373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B3241"/>
                </a:solidFill>
                <a:latin typeface="Arial"/>
                <a:ea typeface="Arial"/>
                <a:cs typeface="Arial"/>
                <a:sym typeface="Arial"/>
              </a:endParaRPr>
            </a:p>
          </p:txBody>
        </p:sp>
        <p:sp>
          <p:nvSpPr>
            <p:cNvPr id="136" name="Google Shape;136;p16"/>
            <p:cNvSpPr txBox="1"/>
            <p:nvPr/>
          </p:nvSpPr>
          <p:spPr>
            <a:xfrm>
              <a:off x="3147719" y="35066"/>
              <a:ext cx="1336200" cy="6339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0" i="0" lang="en-GB" sz="1200" u="none" cap="none" strike="noStrike">
                  <a:solidFill>
                    <a:srgbClr val="4B3241"/>
                  </a:solidFill>
                  <a:latin typeface="Montserrat"/>
                  <a:ea typeface="Montserrat"/>
                  <a:cs typeface="Montserrat"/>
                  <a:sym typeface="Montserrat"/>
                </a:rPr>
                <a:t>Read story sentence</a:t>
              </a:r>
              <a:endParaRPr b="0" i="0" sz="1200" u="none" cap="none" strike="noStrike">
                <a:solidFill>
                  <a:srgbClr val="4B3241"/>
                </a:solidFill>
                <a:latin typeface="Montserrat"/>
                <a:ea typeface="Montserrat"/>
                <a:cs typeface="Montserrat"/>
                <a:sym typeface="Montserrat"/>
              </a:endParaRPr>
            </a:p>
          </p:txBody>
        </p:sp>
        <p:sp>
          <p:nvSpPr>
            <p:cNvPr id="137" name="Google Shape;137;p16"/>
            <p:cNvSpPr/>
            <p:nvPr/>
          </p:nvSpPr>
          <p:spPr>
            <a:xfrm>
              <a:off x="4632511" y="795525"/>
              <a:ext cx="1404900" cy="702300"/>
            </a:xfrm>
            <a:prstGeom prst="roundRect">
              <a:avLst>
                <a:gd fmla="val 16667" name="adj"/>
              </a:avLst>
            </a:prstGeom>
            <a:solidFill>
              <a:srgbClr val="FFFFFF"/>
            </a:solidFill>
            <a:ln cap="flat" cmpd="sng" w="9525">
              <a:solidFill>
                <a:schemeClr val="dk2"/>
              </a:solidFill>
              <a:prstDash val="solid"/>
              <a:round/>
              <a:headEnd len="sm" w="sm" type="none"/>
              <a:tailEnd len="sm" w="sm" type="none"/>
            </a:ln>
            <a:effectLst>
              <a:outerShdw blurRad="40000" rotWithShape="0" dir="5400000" dist="23000">
                <a:srgbClr val="000000">
                  <a:alpha val="3373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B3241"/>
                </a:solidFill>
                <a:latin typeface="Arial"/>
                <a:ea typeface="Arial"/>
                <a:cs typeface="Arial"/>
                <a:sym typeface="Arial"/>
              </a:endParaRPr>
            </a:p>
          </p:txBody>
        </p:sp>
        <p:sp>
          <p:nvSpPr>
            <p:cNvPr id="138" name="Google Shape;138;p16"/>
            <p:cNvSpPr txBox="1"/>
            <p:nvPr/>
          </p:nvSpPr>
          <p:spPr>
            <a:xfrm>
              <a:off x="4666801" y="829815"/>
              <a:ext cx="1336200" cy="6339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0" i="0" lang="en-GB" sz="1200" u="none" cap="none" strike="noStrike">
                  <a:solidFill>
                    <a:srgbClr val="4B3241"/>
                  </a:solidFill>
                  <a:latin typeface="Montserrat"/>
                  <a:ea typeface="Montserrat"/>
                  <a:cs typeface="Montserrat"/>
                  <a:sym typeface="Montserrat"/>
                </a:rPr>
                <a:t>Use prop or action</a:t>
              </a:r>
              <a:endParaRPr b="0" i="0" sz="1200" u="none" cap="none" strike="noStrike">
                <a:solidFill>
                  <a:srgbClr val="4B3241"/>
                </a:solidFill>
                <a:latin typeface="Montserrat"/>
                <a:ea typeface="Montserrat"/>
                <a:cs typeface="Montserrat"/>
                <a:sym typeface="Montserrat"/>
              </a:endParaRPr>
            </a:p>
          </p:txBody>
        </p:sp>
        <p:sp>
          <p:nvSpPr>
            <p:cNvPr id="139" name="Google Shape;139;p16"/>
            <p:cNvSpPr/>
            <p:nvPr/>
          </p:nvSpPr>
          <p:spPr>
            <a:xfrm>
              <a:off x="4820347" y="2090863"/>
              <a:ext cx="1404900" cy="702300"/>
            </a:xfrm>
            <a:prstGeom prst="roundRect">
              <a:avLst>
                <a:gd fmla="val 16667" name="adj"/>
              </a:avLst>
            </a:prstGeom>
            <a:solidFill>
              <a:srgbClr val="FFFFFF"/>
            </a:solidFill>
            <a:ln cap="flat" cmpd="sng" w="9525">
              <a:solidFill>
                <a:schemeClr val="dk2"/>
              </a:solidFill>
              <a:prstDash val="solid"/>
              <a:round/>
              <a:headEnd len="sm" w="sm" type="none"/>
              <a:tailEnd len="sm" w="sm" type="none"/>
            </a:ln>
            <a:effectLst>
              <a:outerShdw blurRad="40000" rotWithShape="0" dir="5400000" dist="23000">
                <a:srgbClr val="000000">
                  <a:alpha val="3373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B3241"/>
                </a:solidFill>
                <a:latin typeface="Arial"/>
                <a:ea typeface="Arial"/>
                <a:cs typeface="Arial"/>
                <a:sym typeface="Arial"/>
              </a:endParaRPr>
            </a:p>
          </p:txBody>
        </p:sp>
        <p:sp>
          <p:nvSpPr>
            <p:cNvPr id="140" name="Google Shape;140;p16"/>
            <p:cNvSpPr txBox="1"/>
            <p:nvPr/>
          </p:nvSpPr>
          <p:spPr>
            <a:xfrm>
              <a:off x="4854637" y="2125153"/>
              <a:ext cx="1336200" cy="6339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0" i="0" lang="en-GB" sz="1200" u="none" cap="none" strike="noStrike">
                  <a:solidFill>
                    <a:srgbClr val="4B3241"/>
                  </a:solidFill>
                  <a:latin typeface="Montserrat"/>
                  <a:ea typeface="Montserrat"/>
                  <a:cs typeface="Montserrat"/>
                  <a:sym typeface="Montserrat"/>
                </a:rPr>
                <a:t>Pause </a:t>
              </a:r>
              <a:endParaRPr b="0" i="0" sz="1200" u="none" cap="none" strike="noStrike">
                <a:solidFill>
                  <a:srgbClr val="4B3241"/>
                </a:solidFill>
                <a:latin typeface="Montserrat"/>
                <a:ea typeface="Montserrat"/>
                <a:cs typeface="Montserrat"/>
                <a:sym typeface="Montserrat"/>
              </a:endParaRPr>
            </a:p>
          </p:txBody>
        </p:sp>
        <p:sp>
          <p:nvSpPr>
            <p:cNvPr id="141" name="Google Shape;141;p16"/>
            <p:cNvSpPr/>
            <p:nvPr/>
          </p:nvSpPr>
          <p:spPr>
            <a:xfrm>
              <a:off x="3113429" y="3009657"/>
              <a:ext cx="1404900" cy="702300"/>
            </a:xfrm>
            <a:prstGeom prst="roundRect">
              <a:avLst>
                <a:gd fmla="val 16667" name="adj"/>
              </a:avLst>
            </a:prstGeom>
            <a:solidFill>
              <a:srgbClr val="FFFFFF"/>
            </a:solidFill>
            <a:ln cap="flat" cmpd="sng" w="9525">
              <a:solidFill>
                <a:schemeClr val="dk2"/>
              </a:solidFill>
              <a:prstDash val="solid"/>
              <a:round/>
              <a:headEnd len="sm" w="sm" type="none"/>
              <a:tailEnd len="sm" w="sm" type="none"/>
            </a:ln>
            <a:effectLst>
              <a:outerShdw blurRad="40000" rotWithShape="0" dir="5400000" dist="23000">
                <a:srgbClr val="000000">
                  <a:alpha val="3373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B3241"/>
                </a:solidFill>
                <a:latin typeface="Arial"/>
                <a:ea typeface="Arial"/>
                <a:cs typeface="Arial"/>
                <a:sym typeface="Arial"/>
              </a:endParaRPr>
            </a:p>
          </p:txBody>
        </p:sp>
        <p:sp>
          <p:nvSpPr>
            <p:cNvPr id="142" name="Google Shape;142;p16"/>
            <p:cNvSpPr txBox="1"/>
            <p:nvPr/>
          </p:nvSpPr>
          <p:spPr>
            <a:xfrm>
              <a:off x="3147719" y="3043947"/>
              <a:ext cx="1336200" cy="6339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0" i="0" lang="en-GB" sz="1200" u="none" cap="none" strike="noStrike">
                  <a:solidFill>
                    <a:srgbClr val="4B3241"/>
                  </a:solidFill>
                  <a:latin typeface="Montserrat"/>
                  <a:ea typeface="Montserrat"/>
                  <a:cs typeface="Montserrat"/>
                  <a:sym typeface="Montserrat"/>
                </a:rPr>
                <a:t>Learner’s opportunity to communicate</a:t>
              </a:r>
              <a:endParaRPr b="0" i="0" sz="1200" u="none" cap="none" strike="noStrike">
                <a:solidFill>
                  <a:srgbClr val="4B3241"/>
                </a:solidFill>
                <a:latin typeface="Montserrat"/>
                <a:ea typeface="Montserrat"/>
                <a:cs typeface="Montserrat"/>
                <a:sym typeface="Montserrat"/>
              </a:endParaRPr>
            </a:p>
          </p:txBody>
        </p:sp>
        <p:sp>
          <p:nvSpPr>
            <p:cNvPr id="143" name="Google Shape;143;p16"/>
            <p:cNvSpPr/>
            <p:nvPr/>
          </p:nvSpPr>
          <p:spPr>
            <a:xfrm>
              <a:off x="1410037" y="2041244"/>
              <a:ext cx="1404900" cy="702300"/>
            </a:xfrm>
            <a:prstGeom prst="roundRect">
              <a:avLst>
                <a:gd fmla="val 16667" name="adj"/>
              </a:avLst>
            </a:prstGeom>
            <a:solidFill>
              <a:srgbClr val="FFFFFF"/>
            </a:solidFill>
            <a:ln cap="flat" cmpd="sng" w="9525">
              <a:solidFill>
                <a:schemeClr val="dk2"/>
              </a:solidFill>
              <a:prstDash val="solid"/>
              <a:round/>
              <a:headEnd len="sm" w="sm" type="none"/>
              <a:tailEnd len="sm" w="sm" type="none"/>
            </a:ln>
            <a:effectLst>
              <a:outerShdw blurRad="40000" rotWithShape="0" dir="5400000" dist="23000">
                <a:srgbClr val="000000">
                  <a:alpha val="3373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B3241"/>
                </a:solidFill>
                <a:latin typeface="Arial"/>
                <a:ea typeface="Arial"/>
                <a:cs typeface="Arial"/>
                <a:sym typeface="Arial"/>
              </a:endParaRPr>
            </a:p>
          </p:txBody>
        </p:sp>
        <p:sp>
          <p:nvSpPr>
            <p:cNvPr id="144" name="Google Shape;144;p16"/>
            <p:cNvSpPr txBox="1"/>
            <p:nvPr/>
          </p:nvSpPr>
          <p:spPr>
            <a:xfrm>
              <a:off x="1444327" y="2075534"/>
              <a:ext cx="1336200" cy="6339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rgbClr val="000000"/>
                </a:buClr>
                <a:buSzPts val="1300"/>
                <a:buFont typeface="Arial"/>
                <a:buNone/>
              </a:pPr>
              <a:r>
                <a:rPr b="0" i="0" lang="en-GB" sz="1300" u="none" cap="none" strike="noStrike">
                  <a:solidFill>
                    <a:srgbClr val="4B3241"/>
                  </a:solidFill>
                  <a:latin typeface="Montserrat"/>
                  <a:ea typeface="Montserrat"/>
                  <a:cs typeface="Montserrat"/>
                  <a:sym typeface="Montserrat"/>
                </a:rPr>
                <a:t>Repeat prop or action </a:t>
              </a:r>
              <a:r>
                <a:rPr b="0" i="0" lang="en-GB" sz="1100" u="none" cap="none" strike="noStrike">
                  <a:solidFill>
                    <a:srgbClr val="4B3241"/>
                  </a:solidFill>
                  <a:latin typeface="Montserrat"/>
                  <a:ea typeface="Montserrat"/>
                  <a:cs typeface="Montserrat"/>
                  <a:sym typeface="Montserrat"/>
                </a:rPr>
                <a:t>(if asked for)</a:t>
              </a:r>
              <a:endParaRPr b="0" i="0" sz="1100" u="none" cap="none" strike="noStrike">
                <a:solidFill>
                  <a:srgbClr val="4B3241"/>
                </a:solidFill>
                <a:latin typeface="Montserrat"/>
                <a:ea typeface="Montserrat"/>
                <a:cs typeface="Montserrat"/>
                <a:sym typeface="Montserrat"/>
              </a:endParaRPr>
            </a:p>
          </p:txBody>
        </p:sp>
        <p:sp>
          <p:nvSpPr>
            <p:cNvPr id="145" name="Google Shape;145;p16"/>
            <p:cNvSpPr/>
            <p:nvPr/>
          </p:nvSpPr>
          <p:spPr>
            <a:xfrm>
              <a:off x="1565995" y="672214"/>
              <a:ext cx="1404900" cy="702300"/>
            </a:xfrm>
            <a:prstGeom prst="roundRect">
              <a:avLst>
                <a:gd fmla="val 16667" name="adj"/>
              </a:avLst>
            </a:prstGeom>
            <a:solidFill>
              <a:srgbClr val="FFFFFF"/>
            </a:solidFill>
            <a:ln cap="flat" cmpd="sng" w="9525">
              <a:solidFill>
                <a:schemeClr val="dk2"/>
              </a:solidFill>
              <a:prstDash val="solid"/>
              <a:round/>
              <a:headEnd len="sm" w="sm" type="none"/>
              <a:tailEnd len="sm" w="sm" type="none"/>
            </a:ln>
            <a:effectLst>
              <a:outerShdw blurRad="40000" rotWithShape="0" dir="5400000" dist="23000">
                <a:srgbClr val="000000">
                  <a:alpha val="3373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B3241"/>
                </a:solidFill>
                <a:latin typeface="Arial"/>
                <a:ea typeface="Arial"/>
                <a:cs typeface="Arial"/>
                <a:sym typeface="Arial"/>
              </a:endParaRPr>
            </a:p>
          </p:txBody>
        </p:sp>
        <p:sp>
          <p:nvSpPr>
            <p:cNvPr id="146" name="Google Shape;146;p16"/>
            <p:cNvSpPr txBox="1"/>
            <p:nvPr/>
          </p:nvSpPr>
          <p:spPr>
            <a:xfrm>
              <a:off x="1600285" y="706504"/>
              <a:ext cx="1336200" cy="6339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0" i="0" lang="en-GB" sz="1200" u="none" cap="none" strike="noStrike">
                  <a:solidFill>
                    <a:srgbClr val="4B3241"/>
                  </a:solidFill>
                  <a:latin typeface="Montserrat"/>
                  <a:ea typeface="Montserrat"/>
                  <a:cs typeface="Montserrat"/>
                  <a:sym typeface="Montserrat"/>
                </a:rPr>
                <a:t>Time to explore the prop or action</a:t>
              </a:r>
              <a:endParaRPr b="0" i="0" sz="1200" u="none" cap="none" strike="noStrike">
                <a:solidFill>
                  <a:srgbClr val="4B3241"/>
                </a:solidFill>
                <a:latin typeface="Montserrat"/>
                <a:ea typeface="Montserrat"/>
                <a:cs typeface="Montserrat"/>
                <a:sym typeface="Montserrat"/>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7"/>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Song lyrics that you can use</a:t>
            </a:r>
            <a:endParaRPr>
              <a:solidFill>
                <a:schemeClr val="dk2"/>
              </a:solidFill>
            </a:endParaRPr>
          </a:p>
        </p:txBody>
      </p:sp>
      <p:sp>
        <p:nvSpPr>
          <p:cNvPr id="152" name="Google Shape;152;p17"/>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solidFill>
                  <a:srgbClr val="4B3241"/>
                </a:solidFill>
              </a:rPr>
              <a:t>‹#›</a:t>
            </a:fld>
            <a:endParaRPr>
              <a:solidFill>
                <a:srgbClr val="4B3241"/>
              </a:solidFill>
            </a:endParaRPr>
          </a:p>
        </p:txBody>
      </p:sp>
      <p:sp>
        <p:nvSpPr>
          <p:cNvPr id="153" name="Google Shape;153;p17"/>
          <p:cNvSpPr txBox="1"/>
          <p:nvPr/>
        </p:nvSpPr>
        <p:spPr>
          <a:xfrm>
            <a:off x="886550" y="1077526"/>
            <a:ext cx="2895900" cy="3290100"/>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rgbClr val="000000"/>
              </a:buClr>
              <a:buSzPts val="1400"/>
              <a:buFont typeface="Arial"/>
              <a:buNone/>
            </a:pPr>
            <a:r>
              <a:rPr lang="en-GB" u="sng">
                <a:latin typeface="Montserrat"/>
                <a:ea typeface="Montserrat"/>
                <a:cs typeface="Montserrat"/>
                <a:sym typeface="Montserrat"/>
              </a:rPr>
              <a:t>‘I</a:t>
            </a:r>
            <a:r>
              <a:rPr i="0" lang="en-GB" sz="1400" u="sng" cap="none" strike="noStrike">
                <a:latin typeface="Montserrat"/>
                <a:ea typeface="Montserrat"/>
                <a:cs typeface="Montserrat"/>
                <a:sym typeface="Montserrat"/>
              </a:rPr>
              <a:t> just forget!’</a:t>
            </a:r>
            <a:endParaRPr>
              <a:latin typeface="Montserrat"/>
              <a:ea typeface="Montserrat"/>
              <a:cs typeface="Montserrat"/>
              <a:sym typeface="Montserrat"/>
            </a:endParaRPr>
          </a:p>
          <a:p>
            <a:pPr indent="0" lvl="0" marL="0" marR="0" rtl="0" algn="l">
              <a:lnSpc>
                <a:spcPct val="130000"/>
              </a:lnSpc>
              <a:spcBef>
                <a:spcPts val="0"/>
              </a:spcBef>
              <a:spcAft>
                <a:spcPts val="0"/>
              </a:spcAft>
              <a:buClr>
                <a:srgbClr val="000000"/>
              </a:buClr>
              <a:buSzPts val="1400"/>
              <a:buFont typeface="Arial"/>
              <a:buNone/>
            </a:pPr>
            <a:r>
              <a:t/>
            </a:r>
            <a:endParaRPr i="0" sz="1400" u="sng" cap="none" strike="noStrike">
              <a:latin typeface="Montserrat"/>
              <a:ea typeface="Montserrat"/>
              <a:cs typeface="Montserrat"/>
              <a:sym typeface="Montserrat"/>
            </a:endParaRPr>
          </a:p>
          <a:p>
            <a:pPr indent="0" lvl="0" marL="0" marR="0" rtl="0" algn="l">
              <a:lnSpc>
                <a:spcPct val="130000"/>
              </a:lnSpc>
              <a:spcBef>
                <a:spcPts val="0"/>
              </a:spcBef>
              <a:spcAft>
                <a:spcPts val="0"/>
              </a:spcAft>
              <a:buClr>
                <a:srgbClr val="000000"/>
              </a:buClr>
              <a:buSzPts val="1400"/>
              <a:buFont typeface="Arial"/>
              <a:buNone/>
            </a:pPr>
            <a:r>
              <a:rPr i="0" lang="en-GB" sz="1400" u="none" cap="none" strike="noStrike">
                <a:latin typeface="Montserrat"/>
                <a:ea typeface="Montserrat"/>
                <a:cs typeface="Montserrat"/>
                <a:sym typeface="Montserrat"/>
              </a:rPr>
              <a:t>Tidying and cleaning all around the house</a:t>
            </a:r>
            <a:endParaRPr>
              <a:latin typeface="Montserrat"/>
              <a:ea typeface="Montserrat"/>
              <a:cs typeface="Montserrat"/>
              <a:sym typeface="Montserrat"/>
            </a:endParaRPr>
          </a:p>
          <a:p>
            <a:pPr indent="0" lvl="0" marL="0" marR="0" rtl="0" algn="l">
              <a:lnSpc>
                <a:spcPct val="130000"/>
              </a:lnSpc>
              <a:spcBef>
                <a:spcPts val="0"/>
              </a:spcBef>
              <a:spcAft>
                <a:spcPts val="0"/>
              </a:spcAft>
              <a:buClr>
                <a:srgbClr val="000000"/>
              </a:buClr>
              <a:buSzPts val="1400"/>
              <a:buFont typeface="Arial"/>
              <a:buNone/>
            </a:pPr>
            <a:r>
              <a:rPr i="0" lang="en-GB" sz="1400" u="none" cap="none" strike="noStrike">
                <a:latin typeface="Montserrat"/>
                <a:ea typeface="Montserrat"/>
                <a:cs typeface="Montserrat"/>
                <a:sym typeface="Montserrat"/>
              </a:rPr>
              <a:t>I pick up my toys and I hang the laundry out</a:t>
            </a:r>
            <a:endParaRPr>
              <a:latin typeface="Montserrat"/>
              <a:ea typeface="Montserrat"/>
              <a:cs typeface="Montserrat"/>
              <a:sym typeface="Montserrat"/>
            </a:endParaRPr>
          </a:p>
          <a:p>
            <a:pPr indent="0" lvl="0" marL="0" marR="0" rtl="0" algn="l">
              <a:lnSpc>
                <a:spcPct val="130000"/>
              </a:lnSpc>
              <a:spcBef>
                <a:spcPts val="0"/>
              </a:spcBef>
              <a:spcAft>
                <a:spcPts val="0"/>
              </a:spcAft>
              <a:buClr>
                <a:srgbClr val="000000"/>
              </a:buClr>
              <a:buSzPts val="1400"/>
              <a:buFont typeface="Arial"/>
              <a:buNone/>
            </a:pPr>
            <a:r>
              <a:t/>
            </a:r>
            <a:endParaRPr i="0" sz="1400" u="none" cap="none" strike="noStrike">
              <a:latin typeface="Montserrat"/>
              <a:ea typeface="Montserrat"/>
              <a:cs typeface="Montserrat"/>
              <a:sym typeface="Montserrat"/>
            </a:endParaRPr>
          </a:p>
          <a:p>
            <a:pPr indent="0" lvl="0" marL="0" marR="0" rtl="0" algn="l">
              <a:lnSpc>
                <a:spcPct val="130000"/>
              </a:lnSpc>
              <a:spcBef>
                <a:spcPts val="0"/>
              </a:spcBef>
              <a:spcAft>
                <a:spcPts val="0"/>
              </a:spcAft>
              <a:buClr>
                <a:srgbClr val="000000"/>
              </a:buClr>
              <a:buSzPts val="1400"/>
              <a:buFont typeface="Arial"/>
              <a:buNone/>
            </a:pPr>
            <a:r>
              <a:rPr i="0" lang="en-GB" sz="1400" u="none" cap="none" strike="noStrike">
                <a:latin typeface="Montserrat"/>
                <a:ea typeface="Montserrat"/>
                <a:cs typeface="Montserrat"/>
                <a:sym typeface="Montserrat"/>
              </a:rPr>
              <a:t>Sometimes I remember to do my household chores but oooh ooh sometimes forget </a:t>
            </a:r>
            <a:endParaRPr>
              <a:latin typeface="Montserrat"/>
              <a:ea typeface="Montserrat"/>
              <a:cs typeface="Montserrat"/>
              <a:sym typeface="Montserrat"/>
            </a:endParaRPr>
          </a:p>
          <a:p>
            <a:pPr indent="0" lvl="0" marL="0" marR="0" rtl="0" algn="l">
              <a:lnSpc>
                <a:spcPct val="130000"/>
              </a:lnSpc>
              <a:spcBef>
                <a:spcPts val="0"/>
              </a:spcBef>
              <a:spcAft>
                <a:spcPts val="0"/>
              </a:spcAft>
              <a:buClr>
                <a:srgbClr val="000000"/>
              </a:buClr>
              <a:buSzPts val="1400"/>
              <a:buFont typeface="Arial"/>
              <a:buNone/>
            </a:pPr>
            <a:r>
              <a:t/>
            </a:r>
            <a:endParaRPr i="0" sz="1400" u="none" cap="none" strike="noStrike">
              <a:latin typeface="Montserrat"/>
              <a:ea typeface="Montserrat"/>
              <a:cs typeface="Montserrat"/>
              <a:sym typeface="Montserrat"/>
            </a:endParaRPr>
          </a:p>
          <a:p>
            <a:pPr indent="0" lvl="0" marL="0" marR="0" rtl="0" algn="l">
              <a:lnSpc>
                <a:spcPct val="130000"/>
              </a:lnSpc>
              <a:spcBef>
                <a:spcPts val="0"/>
              </a:spcBef>
              <a:spcAft>
                <a:spcPts val="0"/>
              </a:spcAft>
              <a:buClr>
                <a:srgbClr val="000000"/>
              </a:buClr>
              <a:buSzPts val="1400"/>
              <a:buFont typeface="Arial"/>
              <a:buNone/>
            </a:pPr>
            <a:r>
              <a:rPr i="0" lang="en-GB" sz="1400" u="none" cap="none" strike="noStrike">
                <a:latin typeface="Montserrat"/>
                <a:ea typeface="Montserrat"/>
                <a:cs typeface="Montserrat"/>
                <a:sym typeface="Montserrat"/>
              </a:rPr>
              <a:t>But ooooh oooh sometimes forget</a:t>
            </a:r>
            <a:endParaRPr i="0" sz="1400" u="none" cap="none" strike="noStrike">
              <a:latin typeface="Montserrat"/>
              <a:ea typeface="Montserrat"/>
              <a:cs typeface="Montserrat"/>
              <a:sym typeface="Montserrat"/>
            </a:endParaRPr>
          </a:p>
          <a:p>
            <a:pPr indent="0" lvl="0" marL="0" marR="0" rtl="0" algn="l">
              <a:lnSpc>
                <a:spcPct val="130000"/>
              </a:lnSpc>
              <a:spcBef>
                <a:spcPts val="0"/>
              </a:spcBef>
              <a:spcAft>
                <a:spcPts val="0"/>
              </a:spcAft>
              <a:buClr>
                <a:srgbClr val="000000"/>
              </a:buClr>
              <a:buSzPts val="1400"/>
              <a:buFont typeface="Arial"/>
              <a:buNone/>
            </a:pPr>
            <a:r>
              <a:t/>
            </a:r>
            <a:endParaRPr i="0" sz="1400" u="sng" cap="none" strike="noStrike">
              <a:latin typeface="Montserrat"/>
              <a:ea typeface="Montserrat"/>
              <a:cs typeface="Montserrat"/>
              <a:sym typeface="Montserrat"/>
            </a:endParaRPr>
          </a:p>
          <a:p>
            <a:pPr indent="0" lvl="0" marL="0" marR="0" rtl="0" algn="l">
              <a:lnSpc>
                <a:spcPct val="130000"/>
              </a:lnSpc>
              <a:spcBef>
                <a:spcPts val="0"/>
              </a:spcBef>
              <a:spcAft>
                <a:spcPts val="0"/>
              </a:spcAft>
              <a:buClr>
                <a:srgbClr val="000000"/>
              </a:buClr>
              <a:buSzPts val="1400"/>
              <a:buFont typeface="Arial"/>
              <a:buNone/>
            </a:pPr>
            <a:r>
              <a:t/>
            </a:r>
            <a:endParaRPr i="0" sz="1400" u="sng" cap="none" strike="noStrike">
              <a:latin typeface="Montserrat"/>
              <a:ea typeface="Montserrat"/>
              <a:cs typeface="Montserrat"/>
              <a:sym typeface="Montserrat"/>
            </a:endParaRPr>
          </a:p>
          <a:p>
            <a:pPr indent="0" lvl="0" marL="0" marR="0" rtl="0" algn="l">
              <a:lnSpc>
                <a:spcPct val="130000"/>
              </a:lnSpc>
              <a:spcBef>
                <a:spcPts val="0"/>
              </a:spcBef>
              <a:spcAft>
                <a:spcPts val="0"/>
              </a:spcAft>
              <a:buClr>
                <a:srgbClr val="000000"/>
              </a:buClr>
              <a:buSzPts val="1400"/>
              <a:buFont typeface="Arial"/>
              <a:buNone/>
            </a:pPr>
            <a:r>
              <a:t/>
            </a:r>
            <a:endParaRPr i="0" sz="1400" u="none" cap="none" strike="noStrike">
              <a:latin typeface="Montserrat"/>
              <a:ea typeface="Montserrat"/>
              <a:cs typeface="Montserrat"/>
              <a:sym typeface="Montserrat"/>
            </a:endParaRPr>
          </a:p>
          <a:p>
            <a:pPr indent="0" lvl="0" marL="0" marR="0" rtl="0" algn="l">
              <a:lnSpc>
                <a:spcPct val="130000"/>
              </a:lnSpc>
              <a:spcBef>
                <a:spcPts val="0"/>
              </a:spcBef>
              <a:spcAft>
                <a:spcPts val="0"/>
              </a:spcAft>
              <a:buClr>
                <a:srgbClr val="000000"/>
              </a:buClr>
              <a:buSzPts val="1400"/>
              <a:buFont typeface="Arial"/>
              <a:buNone/>
            </a:pPr>
            <a:r>
              <a:t/>
            </a:r>
            <a:endParaRPr i="0" sz="1400" u="sng" cap="none" strike="noStrike">
              <a:latin typeface="Montserrat"/>
              <a:ea typeface="Montserrat"/>
              <a:cs typeface="Montserrat"/>
              <a:sym typeface="Montserrat"/>
            </a:endParaRPr>
          </a:p>
        </p:txBody>
      </p:sp>
      <p:sp>
        <p:nvSpPr>
          <p:cNvPr id="154" name="Google Shape;154;p17"/>
          <p:cNvSpPr txBox="1"/>
          <p:nvPr/>
        </p:nvSpPr>
        <p:spPr>
          <a:xfrm>
            <a:off x="4800250" y="1049400"/>
            <a:ext cx="4155600" cy="3895200"/>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i="0" lang="en-GB" sz="1400" u="sng" cap="none" strike="noStrike">
                <a:solidFill>
                  <a:srgbClr val="4B3241"/>
                </a:solidFill>
                <a:latin typeface="Montserrat"/>
                <a:ea typeface="Montserrat"/>
                <a:cs typeface="Montserrat"/>
                <a:sym typeface="Montserrat"/>
              </a:rPr>
              <a:t>‘Where oh where?’</a:t>
            </a:r>
            <a:endParaRPr>
              <a:solidFill>
                <a:srgbClr val="4B3241"/>
              </a:solidFill>
              <a:latin typeface="Montserrat"/>
              <a:ea typeface="Montserrat"/>
              <a:cs typeface="Montserrat"/>
              <a:sym typeface="Montserrat"/>
            </a:endParaRPr>
          </a:p>
          <a:p>
            <a:pPr indent="0" lvl="0" marL="0" marR="0" rtl="0" algn="l">
              <a:lnSpc>
                <a:spcPct val="130000"/>
              </a:lnSpc>
              <a:spcBef>
                <a:spcPts val="0"/>
              </a:spcBef>
              <a:spcAft>
                <a:spcPts val="0"/>
              </a:spcAft>
              <a:buNone/>
            </a:pPr>
            <a:r>
              <a:t/>
            </a:r>
            <a:endParaRPr i="0" sz="1400" u="none" cap="none" strike="noStrike">
              <a:solidFill>
                <a:srgbClr val="4B3241"/>
              </a:solidFill>
              <a:latin typeface="Montserrat"/>
              <a:ea typeface="Montserrat"/>
              <a:cs typeface="Montserrat"/>
              <a:sym typeface="Montserrat"/>
            </a:endParaRPr>
          </a:p>
          <a:p>
            <a:pPr indent="0" lvl="0" marL="0" marR="0" rtl="0" algn="l">
              <a:lnSpc>
                <a:spcPct val="130000"/>
              </a:lnSpc>
              <a:spcBef>
                <a:spcPts val="0"/>
              </a:spcBef>
              <a:spcAft>
                <a:spcPts val="0"/>
              </a:spcAft>
              <a:buNone/>
            </a:pPr>
            <a:r>
              <a:rPr i="0" lang="en-GB" sz="1400" u="none" cap="none" strike="noStrike">
                <a:solidFill>
                  <a:srgbClr val="4B3241"/>
                </a:solidFill>
                <a:latin typeface="Montserrat"/>
                <a:ea typeface="Montserrat"/>
                <a:cs typeface="Montserrat"/>
                <a:sym typeface="Montserrat"/>
              </a:rPr>
              <a:t>Where oh, where oh, where is                      ?</a:t>
            </a:r>
            <a:endParaRPr>
              <a:solidFill>
                <a:srgbClr val="4B3241"/>
              </a:solidFill>
              <a:latin typeface="Montserrat"/>
              <a:ea typeface="Montserrat"/>
              <a:cs typeface="Montserrat"/>
              <a:sym typeface="Montserrat"/>
            </a:endParaRPr>
          </a:p>
          <a:p>
            <a:pPr indent="0" lvl="0" marL="0" marR="0" rtl="0" algn="l">
              <a:lnSpc>
                <a:spcPct val="130000"/>
              </a:lnSpc>
              <a:spcBef>
                <a:spcPts val="0"/>
              </a:spcBef>
              <a:spcAft>
                <a:spcPts val="0"/>
              </a:spcAft>
              <a:buNone/>
            </a:pPr>
            <a:r>
              <a:rPr i="0" lang="en-GB" sz="1400" u="none" cap="none" strike="noStrike">
                <a:solidFill>
                  <a:srgbClr val="4B3241"/>
                </a:solidFill>
                <a:latin typeface="Montserrat"/>
                <a:ea typeface="Montserrat"/>
                <a:cs typeface="Montserrat"/>
                <a:sym typeface="Montserrat"/>
              </a:rPr>
              <a:t>Where oh, where oh, where is 			</a:t>
            </a:r>
            <a:r>
              <a:rPr lang="en-GB">
                <a:solidFill>
                  <a:srgbClr val="4B3241"/>
                </a:solidFill>
                <a:latin typeface="Montserrat"/>
                <a:ea typeface="Montserrat"/>
                <a:cs typeface="Montserrat"/>
                <a:sym typeface="Montserrat"/>
              </a:rPr>
              <a:t>?</a:t>
            </a:r>
            <a:endParaRPr>
              <a:solidFill>
                <a:srgbClr val="4B3241"/>
              </a:solidFill>
              <a:latin typeface="Montserrat"/>
              <a:ea typeface="Montserrat"/>
              <a:cs typeface="Montserrat"/>
              <a:sym typeface="Montserrat"/>
            </a:endParaRPr>
          </a:p>
          <a:p>
            <a:pPr indent="0" lvl="0" marL="0" marR="0" rtl="0" algn="l">
              <a:lnSpc>
                <a:spcPct val="130000"/>
              </a:lnSpc>
              <a:spcBef>
                <a:spcPts val="0"/>
              </a:spcBef>
              <a:spcAft>
                <a:spcPts val="0"/>
              </a:spcAft>
              <a:buNone/>
            </a:pPr>
            <a:r>
              <a:rPr i="0" lang="en-GB" sz="1400" u="none" cap="none" strike="noStrike">
                <a:solidFill>
                  <a:srgbClr val="4B3241"/>
                </a:solidFill>
                <a:latin typeface="Montserrat"/>
                <a:ea typeface="Montserrat"/>
                <a:cs typeface="Montserrat"/>
                <a:sym typeface="Montserrat"/>
              </a:rPr>
              <a:t>Where oh, where oh</a:t>
            </a:r>
            <a:r>
              <a:rPr lang="en-GB">
                <a:solidFill>
                  <a:srgbClr val="4B3241"/>
                </a:solidFill>
                <a:latin typeface="Montserrat"/>
                <a:ea typeface="Montserrat"/>
                <a:cs typeface="Montserrat"/>
                <a:sym typeface="Montserrat"/>
              </a:rPr>
              <a:t>, w</a:t>
            </a:r>
            <a:r>
              <a:rPr i="0" lang="en-GB" sz="1400" u="none" cap="none" strike="noStrike">
                <a:solidFill>
                  <a:srgbClr val="4B3241"/>
                </a:solidFill>
                <a:latin typeface="Montserrat"/>
                <a:ea typeface="Montserrat"/>
                <a:cs typeface="Montserrat"/>
                <a:sym typeface="Montserrat"/>
              </a:rPr>
              <a:t>here is 			</a:t>
            </a:r>
            <a:r>
              <a:rPr lang="en-GB">
                <a:solidFill>
                  <a:srgbClr val="4B3241"/>
                </a:solidFill>
                <a:latin typeface="Montserrat"/>
                <a:ea typeface="Montserrat"/>
                <a:cs typeface="Montserrat"/>
                <a:sym typeface="Montserrat"/>
              </a:rPr>
              <a:t>?</a:t>
            </a:r>
            <a:endParaRPr>
              <a:solidFill>
                <a:srgbClr val="4B3241"/>
              </a:solidFill>
              <a:latin typeface="Montserrat"/>
              <a:ea typeface="Montserrat"/>
              <a:cs typeface="Montserrat"/>
              <a:sym typeface="Montserrat"/>
            </a:endParaRPr>
          </a:p>
          <a:p>
            <a:pPr indent="0" lvl="0" marL="0" marR="0" rtl="0" algn="l">
              <a:lnSpc>
                <a:spcPct val="130000"/>
              </a:lnSpc>
              <a:spcBef>
                <a:spcPts val="0"/>
              </a:spcBef>
              <a:spcAft>
                <a:spcPts val="0"/>
              </a:spcAft>
              <a:buNone/>
            </a:pPr>
            <a:r>
              <a:rPr i="0" lang="en-GB" sz="1400" u="none" cap="none" strike="noStrike">
                <a:solidFill>
                  <a:srgbClr val="4B3241"/>
                </a:solidFill>
                <a:latin typeface="Montserrat"/>
                <a:ea typeface="Montserrat"/>
                <a:cs typeface="Montserrat"/>
                <a:sym typeface="Montserrat"/>
              </a:rPr>
              <a:t>Oh where can </a:t>
            </a:r>
            <a:r>
              <a:rPr lang="en-GB">
                <a:solidFill>
                  <a:srgbClr val="4B3241"/>
                </a:solidFill>
                <a:latin typeface="Montserrat"/>
                <a:ea typeface="Montserrat"/>
                <a:cs typeface="Montserrat"/>
                <a:sym typeface="Montserrat"/>
              </a:rPr>
              <a:t>she/he/they </a:t>
            </a:r>
            <a:r>
              <a:rPr i="0" lang="en-GB" sz="1400" u="none" cap="none" strike="noStrike">
                <a:solidFill>
                  <a:srgbClr val="4B3241"/>
                </a:solidFill>
                <a:latin typeface="Montserrat"/>
                <a:ea typeface="Montserrat"/>
                <a:cs typeface="Montserrat"/>
                <a:sym typeface="Montserrat"/>
              </a:rPr>
              <a:t>be?</a:t>
            </a:r>
            <a:endParaRPr i="0" sz="1400" u="none" cap="none" strike="noStrike">
              <a:solidFill>
                <a:srgbClr val="4B3241"/>
              </a:solidFill>
              <a:latin typeface="Montserrat"/>
              <a:ea typeface="Montserrat"/>
              <a:cs typeface="Montserrat"/>
              <a:sym typeface="Montserrat"/>
            </a:endParaRPr>
          </a:p>
          <a:p>
            <a:pPr indent="0" lvl="0" marL="0" marR="0" rtl="0" algn="l">
              <a:lnSpc>
                <a:spcPct val="130000"/>
              </a:lnSpc>
              <a:spcBef>
                <a:spcPts val="0"/>
              </a:spcBef>
              <a:spcAft>
                <a:spcPts val="0"/>
              </a:spcAft>
              <a:buNone/>
            </a:pPr>
            <a:r>
              <a:t/>
            </a:r>
            <a:endParaRPr>
              <a:solidFill>
                <a:srgbClr val="4B3241"/>
              </a:solidFill>
              <a:latin typeface="Montserrat"/>
              <a:ea typeface="Montserrat"/>
              <a:cs typeface="Montserrat"/>
              <a:sym typeface="Montserrat"/>
            </a:endParaRPr>
          </a:p>
          <a:p>
            <a:pPr indent="0" lvl="0" marL="0" rtl="0" algn="l">
              <a:lnSpc>
                <a:spcPct val="130000"/>
              </a:lnSpc>
              <a:spcBef>
                <a:spcPts val="0"/>
              </a:spcBef>
              <a:spcAft>
                <a:spcPts val="0"/>
              </a:spcAft>
              <a:buNone/>
            </a:pPr>
            <a:r>
              <a:rPr lang="en-GB">
                <a:solidFill>
                  <a:srgbClr val="4B3241"/>
                </a:solidFill>
                <a:latin typeface="Montserrat"/>
                <a:ea typeface="Montserrat"/>
                <a:cs typeface="Montserrat"/>
                <a:sym typeface="Montserrat"/>
              </a:rPr>
              <a:t>There oh, there oh, there is		     !</a:t>
            </a:r>
            <a:endParaRPr>
              <a:solidFill>
                <a:srgbClr val="4B3241"/>
              </a:solidFill>
              <a:latin typeface="Montserrat"/>
              <a:ea typeface="Montserrat"/>
              <a:cs typeface="Montserrat"/>
              <a:sym typeface="Montserrat"/>
            </a:endParaRPr>
          </a:p>
          <a:p>
            <a:pPr indent="0" lvl="0" marL="0" rtl="0" algn="l">
              <a:lnSpc>
                <a:spcPct val="130000"/>
              </a:lnSpc>
              <a:spcBef>
                <a:spcPts val="0"/>
              </a:spcBef>
              <a:spcAft>
                <a:spcPts val="0"/>
              </a:spcAft>
              <a:buNone/>
            </a:pPr>
            <a:r>
              <a:rPr lang="en-GB">
                <a:solidFill>
                  <a:srgbClr val="4B3241"/>
                </a:solidFill>
                <a:latin typeface="Montserrat"/>
                <a:ea typeface="Montserrat"/>
                <a:cs typeface="Montserrat"/>
                <a:sym typeface="Montserrat"/>
              </a:rPr>
              <a:t>There oh, there oh, there is 		     !</a:t>
            </a:r>
            <a:endParaRPr>
              <a:solidFill>
                <a:srgbClr val="4B3241"/>
              </a:solidFill>
              <a:latin typeface="Montserrat"/>
              <a:ea typeface="Montserrat"/>
              <a:cs typeface="Montserrat"/>
              <a:sym typeface="Montserrat"/>
            </a:endParaRPr>
          </a:p>
          <a:p>
            <a:pPr indent="0" lvl="0" marL="0" rtl="0" algn="l">
              <a:lnSpc>
                <a:spcPct val="130000"/>
              </a:lnSpc>
              <a:spcBef>
                <a:spcPts val="0"/>
              </a:spcBef>
              <a:spcAft>
                <a:spcPts val="0"/>
              </a:spcAft>
              <a:buNone/>
            </a:pPr>
            <a:r>
              <a:rPr lang="en-GB">
                <a:solidFill>
                  <a:srgbClr val="4B3241"/>
                </a:solidFill>
                <a:latin typeface="Montserrat"/>
                <a:ea typeface="Montserrat"/>
                <a:cs typeface="Montserrat"/>
                <a:sym typeface="Montserrat"/>
              </a:rPr>
              <a:t>There oh, There oh, there is 		     !</a:t>
            </a:r>
            <a:endParaRPr>
              <a:solidFill>
                <a:srgbClr val="4B3241"/>
              </a:solidFill>
              <a:latin typeface="Montserrat"/>
              <a:ea typeface="Montserrat"/>
              <a:cs typeface="Montserrat"/>
              <a:sym typeface="Montserrat"/>
            </a:endParaRPr>
          </a:p>
          <a:p>
            <a:pPr indent="0" lvl="0" marL="0" rtl="0" algn="l">
              <a:lnSpc>
                <a:spcPct val="130000"/>
              </a:lnSpc>
              <a:spcBef>
                <a:spcPts val="0"/>
              </a:spcBef>
              <a:spcAft>
                <a:spcPts val="0"/>
              </a:spcAft>
              <a:buNone/>
            </a:pPr>
            <a:r>
              <a:rPr lang="en-GB">
                <a:solidFill>
                  <a:srgbClr val="4B3241"/>
                </a:solidFill>
                <a:latin typeface="Montserrat"/>
                <a:ea typeface="Montserrat"/>
                <a:cs typeface="Montserrat"/>
                <a:sym typeface="Montserrat"/>
              </a:rPr>
              <a:t>Oh there can she/he/they be! </a:t>
            </a:r>
            <a:endParaRPr>
              <a:solidFill>
                <a:srgbClr val="4B3241"/>
              </a:solidFill>
              <a:latin typeface="Montserrat"/>
              <a:ea typeface="Montserrat"/>
              <a:cs typeface="Montserrat"/>
              <a:sym typeface="Montserrat"/>
            </a:endParaRPr>
          </a:p>
        </p:txBody>
      </p:sp>
      <p:cxnSp>
        <p:nvCxnSpPr>
          <p:cNvPr id="155" name="Google Shape;155;p17"/>
          <p:cNvCxnSpPr/>
          <p:nvPr/>
        </p:nvCxnSpPr>
        <p:spPr>
          <a:xfrm>
            <a:off x="7551619" y="1828343"/>
            <a:ext cx="1008000" cy="0"/>
          </a:xfrm>
          <a:prstGeom prst="straightConnector1">
            <a:avLst/>
          </a:prstGeom>
          <a:noFill/>
          <a:ln cap="flat" cmpd="sng" w="9525">
            <a:solidFill>
              <a:schemeClr val="dk2"/>
            </a:solidFill>
            <a:prstDash val="solid"/>
            <a:round/>
            <a:headEnd len="sm" w="sm" type="none"/>
            <a:tailEnd len="sm" w="sm" type="none"/>
          </a:ln>
        </p:spPr>
      </p:cxnSp>
      <p:cxnSp>
        <p:nvCxnSpPr>
          <p:cNvPr id="156" name="Google Shape;156;p17"/>
          <p:cNvCxnSpPr/>
          <p:nvPr/>
        </p:nvCxnSpPr>
        <p:spPr>
          <a:xfrm>
            <a:off x="7551621" y="2126162"/>
            <a:ext cx="1008000" cy="0"/>
          </a:xfrm>
          <a:prstGeom prst="straightConnector1">
            <a:avLst/>
          </a:prstGeom>
          <a:noFill/>
          <a:ln cap="flat" cmpd="sng" w="9525">
            <a:solidFill>
              <a:schemeClr val="dk2"/>
            </a:solidFill>
            <a:prstDash val="solid"/>
            <a:round/>
            <a:headEnd len="sm" w="sm" type="none"/>
            <a:tailEnd len="sm" w="sm" type="none"/>
          </a:ln>
        </p:spPr>
      </p:cxnSp>
      <p:cxnSp>
        <p:nvCxnSpPr>
          <p:cNvPr id="157" name="Google Shape;157;p17"/>
          <p:cNvCxnSpPr/>
          <p:nvPr/>
        </p:nvCxnSpPr>
        <p:spPr>
          <a:xfrm>
            <a:off x="7551621" y="2404962"/>
            <a:ext cx="1008000" cy="0"/>
          </a:xfrm>
          <a:prstGeom prst="straightConnector1">
            <a:avLst/>
          </a:prstGeom>
          <a:noFill/>
          <a:ln cap="flat" cmpd="sng" w="9525">
            <a:solidFill>
              <a:schemeClr val="dk2"/>
            </a:solidFill>
            <a:prstDash val="solid"/>
            <a:round/>
            <a:headEnd len="sm" w="sm" type="none"/>
            <a:tailEnd len="sm" w="sm" type="none"/>
          </a:ln>
        </p:spPr>
      </p:cxnSp>
      <p:cxnSp>
        <p:nvCxnSpPr>
          <p:cNvPr id="158" name="Google Shape;158;p17"/>
          <p:cNvCxnSpPr/>
          <p:nvPr/>
        </p:nvCxnSpPr>
        <p:spPr>
          <a:xfrm>
            <a:off x="7281946" y="3481762"/>
            <a:ext cx="1008000" cy="0"/>
          </a:xfrm>
          <a:prstGeom prst="straightConnector1">
            <a:avLst/>
          </a:prstGeom>
          <a:noFill/>
          <a:ln cap="flat" cmpd="sng" w="9525">
            <a:solidFill>
              <a:schemeClr val="dk2"/>
            </a:solidFill>
            <a:prstDash val="solid"/>
            <a:round/>
            <a:headEnd len="sm" w="sm" type="none"/>
            <a:tailEnd len="sm" w="sm" type="none"/>
          </a:ln>
        </p:spPr>
      </p:cxnSp>
      <p:cxnSp>
        <p:nvCxnSpPr>
          <p:cNvPr id="159" name="Google Shape;159;p17"/>
          <p:cNvCxnSpPr/>
          <p:nvPr/>
        </p:nvCxnSpPr>
        <p:spPr>
          <a:xfrm>
            <a:off x="7281946" y="3800487"/>
            <a:ext cx="1008000" cy="0"/>
          </a:xfrm>
          <a:prstGeom prst="straightConnector1">
            <a:avLst/>
          </a:prstGeom>
          <a:noFill/>
          <a:ln cap="flat" cmpd="sng" w="9525">
            <a:solidFill>
              <a:schemeClr val="dk2"/>
            </a:solidFill>
            <a:prstDash val="solid"/>
            <a:round/>
            <a:headEnd len="sm" w="sm" type="none"/>
            <a:tailEnd len="sm" w="sm" type="none"/>
          </a:ln>
        </p:spPr>
      </p:cxnSp>
      <p:cxnSp>
        <p:nvCxnSpPr>
          <p:cNvPr id="160" name="Google Shape;160;p17"/>
          <p:cNvCxnSpPr/>
          <p:nvPr/>
        </p:nvCxnSpPr>
        <p:spPr>
          <a:xfrm>
            <a:off x="7281946" y="3225612"/>
            <a:ext cx="1008000" cy="0"/>
          </a:xfrm>
          <a:prstGeom prst="straightConnector1">
            <a:avLst/>
          </a:prstGeom>
          <a:noFill/>
          <a:ln cap="flat" cmpd="sng" w="9525">
            <a:solidFill>
              <a:schemeClr val="dk2"/>
            </a:solidFill>
            <a:prstDash val="solid"/>
            <a:round/>
            <a:headEnd len="sm" w="sm" type="none"/>
            <a:tailEnd len="sm" w="sm"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8"/>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Song lyrics continued</a:t>
            </a:r>
            <a:endParaRPr>
              <a:solidFill>
                <a:schemeClr val="dk2"/>
              </a:solidFill>
            </a:endParaRPr>
          </a:p>
        </p:txBody>
      </p:sp>
      <p:sp>
        <p:nvSpPr>
          <p:cNvPr id="166" name="Google Shape;166;p18"/>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fld id="{00000000-1234-1234-1234-123412341234}" type="slidenum">
              <a:rPr lang="en-GB">
                <a:solidFill>
                  <a:srgbClr val="4B3241"/>
                </a:solidFill>
              </a:rPr>
              <a:t>‹#›</a:t>
            </a:fld>
            <a:endParaRPr>
              <a:solidFill>
                <a:srgbClr val="4B3241"/>
              </a:solidFill>
            </a:endParaRPr>
          </a:p>
        </p:txBody>
      </p:sp>
      <p:sp>
        <p:nvSpPr>
          <p:cNvPr id="167" name="Google Shape;167;p18"/>
          <p:cNvSpPr/>
          <p:nvPr/>
        </p:nvSpPr>
        <p:spPr>
          <a:xfrm>
            <a:off x="4733917" y="956001"/>
            <a:ext cx="3411000" cy="310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i="0" lang="en-GB" sz="1600" u="sng" cap="none" strike="noStrike">
                <a:solidFill>
                  <a:srgbClr val="4B3241"/>
                </a:solidFill>
                <a:latin typeface="Montserrat"/>
                <a:ea typeface="Montserrat"/>
                <a:cs typeface="Montserrat"/>
                <a:sym typeface="Montserrat"/>
              </a:rPr>
              <a:t>It</a:t>
            </a:r>
            <a:r>
              <a:rPr lang="en-GB" sz="1600" u="sng">
                <a:solidFill>
                  <a:srgbClr val="4B3241"/>
                </a:solidFill>
                <a:latin typeface="Montserrat"/>
                <a:ea typeface="Montserrat"/>
                <a:cs typeface="Montserrat"/>
                <a:sym typeface="Montserrat"/>
              </a:rPr>
              <a:t>’</a:t>
            </a:r>
            <a:r>
              <a:rPr i="0" lang="en-GB" sz="1600" u="sng" cap="none" strike="noStrike">
                <a:solidFill>
                  <a:srgbClr val="4B3241"/>
                </a:solidFill>
                <a:latin typeface="Montserrat"/>
                <a:ea typeface="Montserrat"/>
                <a:cs typeface="Montserrat"/>
                <a:sym typeface="Montserrat"/>
              </a:rPr>
              <a:t>s raining!</a:t>
            </a:r>
            <a:endParaRPr sz="1600">
              <a:solidFill>
                <a:srgbClr val="4B3241"/>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i="0" sz="1600" u="sng" cap="none" strike="noStrike">
              <a:solidFill>
                <a:srgbClr val="4B3241"/>
              </a:solidFill>
              <a:latin typeface="Montserrat"/>
              <a:ea typeface="Montserrat"/>
              <a:cs typeface="Montserrat"/>
              <a:sym typeface="Montserrat"/>
            </a:endParaRPr>
          </a:p>
          <a:p>
            <a:pPr indent="0" lvl="0" marL="0" marR="0" rtl="0" algn="l">
              <a:lnSpc>
                <a:spcPct val="100000"/>
              </a:lnSpc>
              <a:spcBef>
                <a:spcPts val="0"/>
              </a:spcBef>
              <a:spcAft>
                <a:spcPts val="0"/>
              </a:spcAft>
              <a:buNone/>
            </a:pPr>
            <a:r>
              <a:rPr i="0" lang="en-GB" sz="1600" u="none" cap="none" strike="noStrike">
                <a:solidFill>
                  <a:srgbClr val="4B3241"/>
                </a:solidFill>
                <a:latin typeface="Montserrat"/>
                <a:ea typeface="Montserrat"/>
                <a:cs typeface="Montserrat"/>
                <a:sym typeface="Montserrat"/>
              </a:rPr>
              <a:t>It</a:t>
            </a:r>
            <a:r>
              <a:rPr lang="en-GB" sz="1600">
                <a:solidFill>
                  <a:srgbClr val="4B3241"/>
                </a:solidFill>
                <a:latin typeface="Montserrat"/>
                <a:ea typeface="Montserrat"/>
                <a:cs typeface="Montserrat"/>
                <a:sym typeface="Montserrat"/>
              </a:rPr>
              <a:t>’</a:t>
            </a:r>
            <a:r>
              <a:rPr i="0" lang="en-GB" sz="1600" u="none" cap="none" strike="noStrike">
                <a:solidFill>
                  <a:srgbClr val="4B3241"/>
                </a:solidFill>
                <a:latin typeface="Montserrat"/>
                <a:ea typeface="Montserrat"/>
                <a:cs typeface="Montserrat"/>
                <a:sym typeface="Montserrat"/>
              </a:rPr>
              <a:t>s raining, it</a:t>
            </a:r>
            <a:r>
              <a:rPr lang="en-GB" sz="1600">
                <a:solidFill>
                  <a:srgbClr val="4B3241"/>
                </a:solidFill>
                <a:latin typeface="Montserrat"/>
                <a:ea typeface="Montserrat"/>
                <a:cs typeface="Montserrat"/>
                <a:sym typeface="Montserrat"/>
              </a:rPr>
              <a:t>’</a:t>
            </a:r>
            <a:r>
              <a:rPr i="0" lang="en-GB" sz="1600" u="none" cap="none" strike="noStrike">
                <a:solidFill>
                  <a:srgbClr val="4B3241"/>
                </a:solidFill>
                <a:latin typeface="Montserrat"/>
                <a:ea typeface="Montserrat"/>
                <a:cs typeface="Montserrat"/>
                <a:sym typeface="Montserrat"/>
              </a:rPr>
              <a:t>s pouring </a:t>
            </a:r>
            <a:endParaRPr sz="1600">
              <a:solidFill>
                <a:srgbClr val="4B3241"/>
              </a:solidFill>
              <a:latin typeface="Montserrat"/>
              <a:ea typeface="Montserrat"/>
              <a:cs typeface="Montserrat"/>
              <a:sym typeface="Montserrat"/>
            </a:endParaRPr>
          </a:p>
          <a:p>
            <a:pPr indent="0" lvl="0" marL="0" marR="0" rtl="0" algn="l">
              <a:lnSpc>
                <a:spcPct val="100000"/>
              </a:lnSpc>
              <a:spcBef>
                <a:spcPts val="0"/>
              </a:spcBef>
              <a:spcAft>
                <a:spcPts val="0"/>
              </a:spcAft>
              <a:buNone/>
            </a:pPr>
            <a:r>
              <a:rPr i="0" lang="en-GB" sz="1600" u="none" cap="none" strike="noStrike">
                <a:solidFill>
                  <a:srgbClr val="4B3241"/>
                </a:solidFill>
                <a:latin typeface="Montserrat"/>
                <a:ea typeface="Montserrat"/>
                <a:cs typeface="Montserrat"/>
                <a:sym typeface="Montserrat"/>
              </a:rPr>
              <a:t>It</a:t>
            </a:r>
            <a:r>
              <a:rPr lang="en-GB" sz="1600">
                <a:solidFill>
                  <a:srgbClr val="4B3241"/>
                </a:solidFill>
                <a:latin typeface="Montserrat"/>
                <a:ea typeface="Montserrat"/>
                <a:cs typeface="Montserrat"/>
                <a:sym typeface="Montserrat"/>
              </a:rPr>
              <a:t>’</a:t>
            </a:r>
            <a:r>
              <a:rPr i="0" lang="en-GB" sz="1600" u="none" cap="none" strike="noStrike">
                <a:solidFill>
                  <a:srgbClr val="4B3241"/>
                </a:solidFill>
                <a:latin typeface="Montserrat"/>
                <a:ea typeface="Montserrat"/>
                <a:cs typeface="Montserrat"/>
                <a:sym typeface="Montserrat"/>
              </a:rPr>
              <a:t>s raining, it</a:t>
            </a:r>
            <a:r>
              <a:rPr lang="en-GB" sz="1600">
                <a:solidFill>
                  <a:srgbClr val="4B3241"/>
                </a:solidFill>
                <a:latin typeface="Montserrat"/>
                <a:ea typeface="Montserrat"/>
                <a:cs typeface="Montserrat"/>
                <a:sym typeface="Montserrat"/>
              </a:rPr>
              <a:t>’</a:t>
            </a:r>
            <a:r>
              <a:rPr i="0" lang="en-GB" sz="1600" u="none" cap="none" strike="noStrike">
                <a:solidFill>
                  <a:srgbClr val="4B3241"/>
                </a:solidFill>
                <a:latin typeface="Montserrat"/>
                <a:ea typeface="Montserrat"/>
                <a:cs typeface="Montserrat"/>
                <a:sym typeface="Montserrat"/>
              </a:rPr>
              <a:t>s pouring </a:t>
            </a:r>
            <a:endParaRPr sz="1600">
              <a:solidFill>
                <a:srgbClr val="4B3241"/>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i="0" sz="1600" u="none" cap="none" strike="noStrike">
              <a:solidFill>
                <a:srgbClr val="4B3241"/>
              </a:solidFill>
              <a:latin typeface="Montserrat"/>
              <a:ea typeface="Montserrat"/>
              <a:cs typeface="Montserrat"/>
              <a:sym typeface="Montserrat"/>
            </a:endParaRPr>
          </a:p>
          <a:p>
            <a:pPr indent="0" lvl="0" marL="0" marR="0" rtl="0" algn="l">
              <a:lnSpc>
                <a:spcPct val="100000"/>
              </a:lnSpc>
              <a:spcBef>
                <a:spcPts val="0"/>
              </a:spcBef>
              <a:spcAft>
                <a:spcPts val="0"/>
              </a:spcAft>
              <a:buNone/>
            </a:pPr>
            <a:r>
              <a:rPr i="0" lang="en-GB" sz="1600" u="none" cap="none" strike="noStrike">
                <a:solidFill>
                  <a:srgbClr val="4B3241"/>
                </a:solidFill>
                <a:latin typeface="Montserrat"/>
                <a:ea typeface="Montserrat"/>
                <a:cs typeface="Montserrat"/>
                <a:sym typeface="Montserrat"/>
              </a:rPr>
              <a:t>And I don’t want to get wet!</a:t>
            </a:r>
            <a:endParaRPr sz="1600">
              <a:solidFill>
                <a:srgbClr val="4B3241"/>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i="0" sz="1600" u="none" cap="none" strike="noStrike">
              <a:solidFill>
                <a:srgbClr val="4B3241"/>
              </a:solidFill>
              <a:latin typeface="Montserrat"/>
              <a:ea typeface="Montserrat"/>
              <a:cs typeface="Montserrat"/>
              <a:sym typeface="Montserrat"/>
            </a:endParaRPr>
          </a:p>
          <a:p>
            <a:pPr indent="0" lvl="0" marL="0" marR="0" rtl="0" algn="l">
              <a:lnSpc>
                <a:spcPct val="100000"/>
              </a:lnSpc>
              <a:spcBef>
                <a:spcPts val="0"/>
              </a:spcBef>
              <a:spcAft>
                <a:spcPts val="0"/>
              </a:spcAft>
              <a:buNone/>
            </a:pPr>
            <a:r>
              <a:rPr i="0" lang="en-GB" sz="1600" u="none" cap="none" strike="noStrike">
                <a:solidFill>
                  <a:srgbClr val="4B3241"/>
                </a:solidFill>
                <a:latin typeface="Montserrat"/>
                <a:ea typeface="Montserrat"/>
                <a:cs typeface="Montserrat"/>
                <a:sym typeface="Montserrat"/>
              </a:rPr>
              <a:t>It</a:t>
            </a:r>
            <a:r>
              <a:rPr lang="en-GB" sz="1600">
                <a:solidFill>
                  <a:srgbClr val="4B3241"/>
                </a:solidFill>
                <a:latin typeface="Montserrat"/>
                <a:ea typeface="Montserrat"/>
                <a:cs typeface="Montserrat"/>
                <a:sym typeface="Montserrat"/>
              </a:rPr>
              <a:t>’</a:t>
            </a:r>
            <a:r>
              <a:rPr i="0" lang="en-GB" sz="1600" u="none" cap="none" strike="noStrike">
                <a:solidFill>
                  <a:srgbClr val="4B3241"/>
                </a:solidFill>
                <a:latin typeface="Montserrat"/>
                <a:ea typeface="Montserrat"/>
                <a:cs typeface="Montserrat"/>
                <a:sym typeface="Montserrat"/>
              </a:rPr>
              <a:t>s raining, it</a:t>
            </a:r>
            <a:r>
              <a:rPr lang="en-GB" sz="1600">
                <a:solidFill>
                  <a:srgbClr val="4B3241"/>
                </a:solidFill>
                <a:latin typeface="Montserrat"/>
                <a:ea typeface="Montserrat"/>
                <a:cs typeface="Montserrat"/>
                <a:sym typeface="Montserrat"/>
              </a:rPr>
              <a:t>’</a:t>
            </a:r>
            <a:r>
              <a:rPr i="0" lang="en-GB" sz="1600" u="none" cap="none" strike="noStrike">
                <a:solidFill>
                  <a:srgbClr val="4B3241"/>
                </a:solidFill>
                <a:latin typeface="Montserrat"/>
                <a:ea typeface="Montserrat"/>
                <a:cs typeface="Montserrat"/>
                <a:sym typeface="Montserrat"/>
              </a:rPr>
              <a:t>s pouring </a:t>
            </a:r>
            <a:endParaRPr sz="1600">
              <a:solidFill>
                <a:srgbClr val="4B3241"/>
              </a:solidFill>
              <a:latin typeface="Montserrat"/>
              <a:ea typeface="Montserrat"/>
              <a:cs typeface="Montserrat"/>
              <a:sym typeface="Montserrat"/>
            </a:endParaRPr>
          </a:p>
          <a:p>
            <a:pPr indent="0" lvl="0" marL="0" marR="0" rtl="0" algn="l">
              <a:lnSpc>
                <a:spcPct val="100000"/>
              </a:lnSpc>
              <a:spcBef>
                <a:spcPts val="0"/>
              </a:spcBef>
              <a:spcAft>
                <a:spcPts val="0"/>
              </a:spcAft>
              <a:buNone/>
            </a:pPr>
            <a:r>
              <a:rPr i="0" lang="en-GB" sz="1600" u="none" cap="none" strike="noStrike">
                <a:solidFill>
                  <a:srgbClr val="4B3241"/>
                </a:solidFill>
                <a:latin typeface="Montserrat"/>
                <a:ea typeface="Montserrat"/>
                <a:cs typeface="Montserrat"/>
                <a:sym typeface="Montserrat"/>
              </a:rPr>
              <a:t>It</a:t>
            </a:r>
            <a:r>
              <a:rPr lang="en-GB" sz="1600">
                <a:solidFill>
                  <a:srgbClr val="4B3241"/>
                </a:solidFill>
                <a:latin typeface="Montserrat"/>
                <a:ea typeface="Montserrat"/>
                <a:cs typeface="Montserrat"/>
                <a:sym typeface="Montserrat"/>
              </a:rPr>
              <a:t>’s</a:t>
            </a:r>
            <a:r>
              <a:rPr i="0" lang="en-GB" sz="1600" u="none" cap="none" strike="noStrike">
                <a:solidFill>
                  <a:srgbClr val="4B3241"/>
                </a:solidFill>
                <a:latin typeface="Montserrat"/>
                <a:ea typeface="Montserrat"/>
                <a:cs typeface="Montserrat"/>
                <a:sym typeface="Montserrat"/>
              </a:rPr>
              <a:t> raining, it</a:t>
            </a:r>
            <a:r>
              <a:rPr lang="en-GB" sz="1600">
                <a:solidFill>
                  <a:srgbClr val="4B3241"/>
                </a:solidFill>
                <a:latin typeface="Montserrat"/>
                <a:ea typeface="Montserrat"/>
                <a:cs typeface="Montserrat"/>
                <a:sym typeface="Montserrat"/>
              </a:rPr>
              <a:t>’</a:t>
            </a:r>
            <a:r>
              <a:rPr i="0" lang="en-GB" sz="1600" u="none" cap="none" strike="noStrike">
                <a:solidFill>
                  <a:srgbClr val="4B3241"/>
                </a:solidFill>
                <a:latin typeface="Montserrat"/>
                <a:ea typeface="Montserrat"/>
                <a:cs typeface="Montserrat"/>
                <a:sym typeface="Montserrat"/>
              </a:rPr>
              <a:t>s pouring </a:t>
            </a:r>
            <a:endParaRPr sz="1600">
              <a:solidFill>
                <a:srgbClr val="4B3241"/>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i="0" sz="1600" u="none" cap="none" strike="noStrike">
              <a:solidFill>
                <a:srgbClr val="4B3241"/>
              </a:solidFill>
              <a:latin typeface="Montserrat"/>
              <a:ea typeface="Montserrat"/>
              <a:cs typeface="Montserrat"/>
              <a:sym typeface="Montserrat"/>
            </a:endParaRPr>
          </a:p>
          <a:p>
            <a:pPr indent="0" lvl="0" marL="0" marR="0" rtl="0" algn="l">
              <a:lnSpc>
                <a:spcPct val="100000"/>
              </a:lnSpc>
              <a:spcBef>
                <a:spcPts val="0"/>
              </a:spcBef>
              <a:spcAft>
                <a:spcPts val="0"/>
              </a:spcAft>
              <a:buNone/>
            </a:pPr>
            <a:r>
              <a:rPr i="0" lang="en-GB" sz="1600" u="none" cap="none" strike="noStrike">
                <a:solidFill>
                  <a:srgbClr val="4B3241"/>
                </a:solidFill>
                <a:latin typeface="Montserrat"/>
                <a:ea typeface="Montserrat"/>
                <a:cs typeface="Montserrat"/>
                <a:sym typeface="Montserrat"/>
              </a:rPr>
              <a:t>And I don’t want to get wet!</a:t>
            </a:r>
            <a:endParaRPr i="0" sz="1600" u="none" cap="none" strike="noStrike">
              <a:solidFill>
                <a:srgbClr val="4B3241"/>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i="0" sz="1400" u="sng" cap="none" strike="noStrike">
              <a:solidFill>
                <a:srgbClr val="4B3241"/>
              </a:solidFill>
              <a:latin typeface="Montserrat"/>
              <a:ea typeface="Montserrat"/>
              <a:cs typeface="Montserrat"/>
              <a:sym typeface="Montserrat"/>
            </a:endParaRPr>
          </a:p>
          <a:p>
            <a:pPr indent="0" lvl="0" marL="0" marR="0" rtl="0" algn="l">
              <a:lnSpc>
                <a:spcPct val="100000"/>
              </a:lnSpc>
              <a:spcBef>
                <a:spcPts val="0"/>
              </a:spcBef>
              <a:spcAft>
                <a:spcPts val="0"/>
              </a:spcAft>
              <a:buNone/>
            </a:pPr>
            <a:r>
              <a:rPr i="0" lang="en-GB" sz="1400" u="none" cap="none" strike="noStrike">
                <a:solidFill>
                  <a:srgbClr val="4B3241"/>
                </a:solidFill>
                <a:latin typeface="Montserrat"/>
                <a:ea typeface="Montserrat"/>
                <a:cs typeface="Montserrat"/>
                <a:sym typeface="Montserrat"/>
              </a:rPr>
              <a:t> </a:t>
            </a:r>
            <a:endParaRPr i="0" sz="1400" u="none" cap="none" strike="noStrike">
              <a:solidFill>
                <a:srgbClr val="4B3241"/>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i="0" sz="1400" u="none" cap="none" strike="noStrike">
              <a:solidFill>
                <a:srgbClr val="4B3241"/>
              </a:solidFill>
              <a:latin typeface="Montserrat"/>
              <a:ea typeface="Montserrat"/>
              <a:cs typeface="Montserrat"/>
              <a:sym typeface="Montserrat"/>
            </a:endParaRPr>
          </a:p>
        </p:txBody>
      </p:sp>
      <p:sp>
        <p:nvSpPr>
          <p:cNvPr id="168" name="Google Shape;168;p18"/>
          <p:cNvSpPr/>
          <p:nvPr/>
        </p:nvSpPr>
        <p:spPr>
          <a:xfrm>
            <a:off x="631275" y="956000"/>
            <a:ext cx="3631800" cy="4059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i="0" lang="en-GB" sz="1500" u="sng" cap="none" strike="noStrike">
                <a:solidFill>
                  <a:schemeClr val="dk2"/>
                </a:solidFill>
                <a:latin typeface="Montserrat"/>
                <a:ea typeface="Montserrat"/>
                <a:cs typeface="Montserrat"/>
                <a:sym typeface="Montserrat"/>
              </a:rPr>
              <a:t>Hungry </a:t>
            </a:r>
            <a:r>
              <a:rPr lang="en-GB" sz="1500" u="sng">
                <a:solidFill>
                  <a:schemeClr val="dk2"/>
                </a:solidFill>
                <a:latin typeface="Montserrat"/>
                <a:ea typeface="Montserrat"/>
                <a:cs typeface="Montserrat"/>
                <a:sym typeface="Montserrat"/>
              </a:rPr>
              <a:t>f</a:t>
            </a:r>
            <a:r>
              <a:rPr i="0" lang="en-GB" sz="1500" u="sng" cap="none" strike="noStrike">
                <a:solidFill>
                  <a:schemeClr val="dk2"/>
                </a:solidFill>
                <a:latin typeface="Montserrat"/>
                <a:ea typeface="Montserrat"/>
                <a:cs typeface="Montserrat"/>
                <a:sym typeface="Montserrat"/>
              </a:rPr>
              <a:t>ish!</a:t>
            </a:r>
            <a:endParaRPr sz="1500">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i="0" sz="1500" u="sng" cap="none" strike="noStrike">
              <a:solidFill>
                <a:schemeClr val="dk2"/>
              </a:solidFill>
              <a:latin typeface="Montserrat"/>
              <a:ea typeface="Montserrat"/>
              <a:cs typeface="Montserrat"/>
              <a:sym typeface="Montserrat"/>
            </a:endParaRPr>
          </a:p>
          <a:p>
            <a:pPr indent="0" lvl="0" marL="0" rtl="0" algn="l">
              <a:spcBef>
                <a:spcPts val="0"/>
              </a:spcBef>
              <a:spcAft>
                <a:spcPts val="0"/>
              </a:spcAft>
              <a:buClr>
                <a:srgbClr val="000000"/>
              </a:buClr>
              <a:buSzPts val="1400"/>
              <a:buFont typeface="Arial"/>
              <a:buNone/>
            </a:pPr>
            <a:r>
              <a:rPr lang="en-GB" sz="1500">
                <a:solidFill>
                  <a:schemeClr val="dk2"/>
                </a:solidFill>
                <a:latin typeface="Montserrat"/>
                <a:ea typeface="Montserrat"/>
                <a:cs typeface="Montserrat"/>
                <a:sym typeface="Montserrat"/>
              </a:rPr>
              <a:t>Poor little goldfish, he is so hungry </a:t>
            </a:r>
            <a:endParaRPr sz="1500">
              <a:solidFill>
                <a:schemeClr val="dk2"/>
              </a:solidFill>
              <a:latin typeface="Montserrat"/>
              <a:ea typeface="Montserrat"/>
              <a:cs typeface="Montserrat"/>
              <a:sym typeface="Montserrat"/>
            </a:endParaRPr>
          </a:p>
          <a:p>
            <a:pPr indent="0" lvl="0" marL="0" rtl="0" algn="l">
              <a:spcBef>
                <a:spcPts val="0"/>
              </a:spcBef>
              <a:spcAft>
                <a:spcPts val="0"/>
              </a:spcAft>
              <a:buClr>
                <a:srgbClr val="000000"/>
              </a:buClr>
              <a:buSzPts val="1400"/>
              <a:buFont typeface="Arial"/>
              <a:buNone/>
            </a:pPr>
            <a:r>
              <a:rPr lang="en-GB" sz="1500">
                <a:solidFill>
                  <a:schemeClr val="dk2"/>
                </a:solidFill>
                <a:latin typeface="Montserrat"/>
                <a:ea typeface="Montserrat"/>
                <a:cs typeface="Montserrat"/>
                <a:sym typeface="Montserrat"/>
              </a:rPr>
              <a:t>He wanted food but you forgot to give (x2)</a:t>
            </a:r>
            <a:endParaRPr sz="1500">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rPr i="0" lang="en-GB" sz="1500" u="none" cap="none" strike="noStrike">
                <a:solidFill>
                  <a:schemeClr val="dk2"/>
                </a:solidFill>
                <a:latin typeface="Montserrat"/>
                <a:ea typeface="Montserrat"/>
                <a:cs typeface="Montserrat"/>
                <a:sym typeface="Montserrat"/>
              </a:rPr>
              <a:t>With a bloop bloop here and a bloop bloop there and a bloop bloop bloop everywhere </a:t>
            </a:r>
            <a:endParaRPr i="0" sz="15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sz="1500">
              <a:solidFill>
                <a:schemeClr val="dk2"/>
              </a:solidFill>
              <a:latin typeface="Montserrat"/>
              <a:ea typeface="Montserrat"/>
              <a:cs typeface="Montserrat"/>
              <a:sym typeface="Montserrat"/>
            </a:endParaRPr>
          </a:p>
          <a:p>
            <a:pPr indent="0" lvl="0" marL="0" rtl="0" algn="l">
              <a:spcBef>
                <a:spcPts val="0"/>
              </a:spcBef>
              <a:spcAft>
                <a:spcPts val="0"/>
              </a:spcAft>
              <a:buClr>
                <a:srgbClr val="000000"/>
              </a:buClr>
              <a:buSzPts val="1400"/>
              <a:buFont typeface="Arial"/>
              <a:buNone/>
            </a:pPr>
            <a:r>
              <a:rPr lang="en-GB" sz="1500">
                <a:solidFill>
                  <a:schemeClr val="dk2"/>
                </a:solidFill>
                <a:latin typeface="Montserrat"/>
                <a:ea typeface="Montserrat"/>
                <a:cs typeface="Montserrat"/>
                <a:sym typeface="Montserrat"/>
              </a:rPr>
              <a:t>Poor little goldfish, he is so hungry </a:t>
            </a:r>
            <a:endParaRPr sz="1500">
              <a:solidFill>
                <a:schemeClr val="dk2"/>
              </a:solidFill>
              <a:latin typeface="Montserrat"/>
              <a:ea typeface="Montserrat"/>
              <a:cs typeface="Montserrat"/>
              <a:sym typeface="Montserrat"/>
            </a:endParaRPr>
          </a:p>
          <a:p>
            <a:pPr indent="0" lvl="0" marL="0" rtl="0" algn="l">
              <a:spcBef>
                <a:spcPts val="0"/>
              </a:spcBef>
              <a:spcAft>
                <a:spcPts val="0"/>
              </a:spcAft>
              <a:buClr>
                <a:srgbClr val="000000"/>
              </a:buClr>
              <a:buSzPts val="1400"/>
              <a:buFont typeface="Arial"/>
              <a:buNone/>
            </a:pPr>
            <a:r>
              <a:rPr lang="en-GB" sz="1500">
                <a:solidFill>
                  <a:schemeClr val="dk2"/>
                </a:solidFill>
                <a:latin typeface="Montserrat"/>
                <a:ea typeface="Montserrat"/>
                <a:cs typeface="Montserrat"/>
                <a:sym typeface="Montserrat"/>
              </a:rPr>
              <a:t>He wanted food but you forgot to give (x2)</a:t>
            </a:r>
            <a:endParaRPr sz="1500">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i="0" sz="15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rPr i="1" lang="en-GB" sz="1500" u="none" cap="none" strike="noStrike">
                <a:solidFill>
                  <a:schemeClr val="dk2"/>
                </a:solidFill>
                <a:latin typeface="Montserrat"/>
                <a:ea typeface="Montserrat"/>
                <a:cs typeface="Montserrat"/>
                <a:sym typeface="Montserrat"/>
              </a:rPr>
              <a:t>(Encourage your child to vocalise and replace ‘bloop’ with the sounds they make!)</a:t>
            </a:r>
            <a:endParaRPr i="1" sz="1500" u="none" cap="none" strike="noStrike">
              <a:solidFill>
                <a:schemeClr val="dk2"/>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69BE4B"/>
      </a:accent1>
      <a:accent2>
        <a:srgbClr val="46C7E1"/>
      </a:accent2>
      <a:accent3>
        <a:srgbClr val="FA9B23"/>
      </a:accent3>
      <a:accent4>
        <a:srgbClr val="786EC8"/>
      </a:accent4>
      <a:accent5>
        <a:srgbClr val="F03C78"/>
      </a:accent5>
      <a:accent6>
        <a:srgbClr val="00968C"/>
      </a:accent6>
      <a:hlink>
        <a:srgbClr val="00823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