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9647BF-A0AC-4937-A15C-BA6E5D1D4D85}">
  <a:tblStyle styleId="{279647BF-A0AC-4937-A15C-BA6E5D1D4D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8a8a76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8a8a76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8a8a769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e8a8a769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b8b40bda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cb8b40bda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e8a8a769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e8a8a769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e8a8a769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e8a8a769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e8a8a769a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e8a8a769a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e8a8a769a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e8a8a769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e8a8a769a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e8a8a769a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b8b40bda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b8b40bda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e8a8a769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e8a8a769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cb8b40bda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cb8b40bda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b11aabda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b11aabda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e8a8a769a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e8a8a769a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e8a8a769a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e8a8a769a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e8a8a769a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e8a8a769a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e8a8a769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e8a8a769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b11aabda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b11aabda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e8a8a769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e8a8a769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8a8a769a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e8a8a769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8a8a769a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8a8a769a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8a8a769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8a8a769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e8a8a769a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e8a8a769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8000" y="2032625"/>
            <a:ext cx="164520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11: Energy in the home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Physics - Key Stage 3 - Energy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76013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Mrs Evans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5" name="Google Shape;145;p23"/>
          <p:cNvGraphicFramePr/>
          <p:nvPr/>
        </p:nvGraphicFramePr>
        <p:xfrm>
          <a:off x="439575" y="7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749425"/>
                <a:gridCol w="10981125"/>
              </a:tblGrid>
              <a:tr h="153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W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lamp is turned on for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 h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much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transferred by the lamp?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81400" y="362350"/>
            <a:ext cx="13050600" cy="7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practice: calculate energy for... 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613150" y="1752575"/>
            <a:ext cx="11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...a 10 W bulb that is on for 10s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14349150" y="2092150"/>
            <a:ext cx="3000000" cy="26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alues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quation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ubstitute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earrange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nswer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nits</a:t>
            </a:r>
            <a:endParaRPr sz="2800"/>
          </a:p>
        </p:txBody>
      </p:sp>
      <p:sp>
        <p:nvSpPr>
          <p:cNvPr id="154" name="Google Shape;154;p24"/>
          <p:cNvSpPr txBox="1"/>
          <p:nvPr/>
        </p:nvSpPr>
        <p:spPr>
          <a:xfrm>
            <a:off x="629100" y="3222575"/>
            <a:ext cx="10113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...a 12 W phone that is on for 40s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629100" y="4785250"/>
            <a:ext cx="8406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...a 5 W fan that is on for 4 mins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629100" y="6440575"/>
            <a:ext cx="8406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...a 8 W oven that is on for 1 hour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629100" y="8026625"/>
            <a:ext cx="8406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...a 0.2kW toaster that is on for 3 mins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605200" y="1046025"/>
            <a:ext cx="13050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Give your answers in J;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for a challenge kJ too! </a:t>
            </a:r>
            <a:endParaRPr b="1" sz="2800"/>
          </a:p>
        </p:txBody>
      </p:sp>
      <p:sp>
        <p:nvSpPr>
          <p:cNvPr id="159" name="Google Shape;159;p24"/>
          <p:cNvSpPr txBox="1"/>
          <p:nvPr/>
        </p:nvSpPr>
        <p:spPr>
          <a:xfrm>
            <a:off x="13947900" y="434475"/>
            <a:ext cx="38025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Scaffolds for these questions, on the following pages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65" name="Google Shape;165;p25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energy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10 W bulb that is on for 10s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1" name="Google Shape;171;p26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energy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12 W phone that is on for 40s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7" name="Google Shape;177;p27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energy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5 W fan that is on for 4 mins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3" name="Google Shape;183;p28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energy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8 W oven that is on for 1 hour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9" name="Google Shape;189;p29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energy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0.2kW toaster that is on for 3 mins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95" name="Google Shape;195;p30"/>
          <p:cNvGraphicFramePr/>
          <p:nvPr/>
        </p:nvGraphicFramePr>
        <p:xfrm>
          <a:off x="439575" y="7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44450"/>
                <a:gridCol w="110088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 kW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light is turned on for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 h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 per unit is 7 p, how much will this cost?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1" name="Google Shape;201;p31"/>
          <p:cNvGraphicFramePr/>
          <p:nvPr/>
        </p:nvGraphicFramePr>
        <p:xfrm>
          <a:off x="439575" y="7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44450"/>
                <a:gridCol w="110088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 kW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light is turned on for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 h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 per unit is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p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how much will this cost?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681400" y="362350"/>
            <a:ext cx="13050600" cy="7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practice: calculate cost for... </a:t>
            </a:r>
            <a:endParaRPr/>
          </a:p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613150" y="1752575"/>
            <a:ext cx="11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...a 10 kW bulb that is on for 10 h, price per unit is 12 p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14349150" y="1946675"/>
            <a:ext cx="3000000" cy="26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alues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quation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ubstitute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earrange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nswer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nits</a:t>
            </a:r>
            <a:endParaRPr sz="2800"/>
          </a:p>
        </p:txBody>
      </p:sp>
      <p:sp>
        <p:nvSpPr>
          <p:cNvPr id="210" name="Google Shape;210;p32"/>
          <p:cNvSpPr txBox="1"/>
          <p:nvPr/>
        </p:nvSpPr>
        <p:spPr>
          <a:xfrm>
            <a:off x="629100" y="3908375"/>
            <a:ext cx="12067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...a 8 kW phone that is on for 6 h, price per unit is 20 p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681400" y="6346050"/>
            <a:ext cx="12559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...a 500 W fan that is on for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90 mins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, price per unit is 15 p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605200" y="1046025"/>
            <a:ext cx="13050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Give your answers to the nearest whole p;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for a challenge £ too! </a:t>
            </a:r>
            <a:endParaRPr b="1" sz="2800"/>
          </a:p>
        </p:txBody>
      </p:sp>
      <p:sp>
        <p:nvSpPr>
          <p:cNvPr id="213" name="Google Shape;213;p32"/>
          <p:cNvSpPr txBox="1"/>
          <p:nvPr/>
        </p:nvSpPr>
        <p:spPr>
          <a:xfrm>
            <a:off x="13947900" y="434475"/>
            <a:ext cx="38025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Scaffolds for these questions, on the following pages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580225" y="362350"/>
            <a:ext cx="13050600" cy="7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practice: complete the table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580225" y="137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1200675"/>
                <a:gridCol w="3938900"/>
                <a:gridCol w="4102650"/>
                <a:gridCol w="4108350"/>
              </a:tblGrid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7200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120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36000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450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0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144000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? ___</a:t>
                      </a:r>
                      <a:endParaRPr b="1" sz="36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19" name="Google Shape;219;p33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cost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10 kW bulb that is on for 10 h, price per unit is 12 p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5" name="Google Shape;225;p34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cost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8 kW phone that is on for 6 h, price per unit is 20 p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31" name="Google Shape;231;p35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cost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500 W fan that is on for 90 mins, price per unit is 15 p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439575" y="74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733925"/>
                <a:gridCol w="10919325"/>
              </a:tblGrid>
              <a:tr h="153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</a:t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W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lamp transfers </a:t>
                      </a:r>
                      <a:r>
                        <a:rPr b="1"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 kJ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energy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long is the lamp on for?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81400" y="362350"/>
            <a:ext cx="13050600" cy="7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practice: calculate time for... 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613150" y="1752575"/>
            <a:ext cx="11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...a 10 W bulb that transfers 200 J of energy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14349150" y="1937050"/>
            <a:ext cx="3000000" cy="26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alues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quation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ubstitute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earrange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nswer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nits</a:t>
            </a:r>
            <a:endParaRPr sz="2800"/>
          </a:p>
        </p:txBody>
      </p:sp>
      <p:sp>
        <p:nvSpPr>
          <p:cNvPr id="104" name="Google Shape;104;p17"/>
          <p:cNvSpPr txBox="1"/>
          <p:nvPr/>
        </p:nvSpPr>
        <p:spPr>
          <a:xfrm>
            <a:off x="629100" y="3222575"/>
            <a:ext cx="10113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...a 15 W phone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that transfers 7500 J of energy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29100" y="4785250"/>
            <a:ext cx="103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...a 6 W fan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that transfers 48000 J of energy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29100" y="6440575"/>
            <a:ext cx="8406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...a 9 W oven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that transfers 15 kJ of energy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29100" y="8026625"/>
            <a:ext cx="94542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...a 0.04 kW toaster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that transfers 10 J of energy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05200" y="1046025"/>
            <a:ext cx="13050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Give your answers in s;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for a challenge min and h too! </a:t>
            </a:r>
            <a:endParaRPr b="1" sz="2800"/>
          </a:p>
        </p:txBody>
      </p:sp>
      <p:sp>
        <p:nvSpPr>
          <p:cNvPr id="109" name="Google Shape;109;p17"/>
          <p:cNvSpPr txBox="1"/>
          <p:nvPr/>
        </p:nvSpPr>
        <p:spPr>
          <a:xfrm>
            <a:off x="13947900" y="434475"/>
            <a:ext cx="38025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Scaffolds for these questions, on the following pages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5" name="Google Shape;115;p18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time for a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W bulb that transfers 200 J of energy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1" name="Google Shape;121;p19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time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15 W phone that transfers 7500 J of energy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7" name="Google Shape;127;p20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3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time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6 W fan that transfers 48000 J of energy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3" name="Google Shape;133;p21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time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9 W oven that transfers 15 kJ of energy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9" name="Google Shape;139;p22"/>
          <p:cNvGraphicFramePr/>
          <p:nvPr/>
        </p:nvGraphicFramePr>
        <p:xfrm>
          <a:off x="591975" y="36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{279647BF-A0AC-4937-A15C-BA6E5D1D4D85}</a:tableStyleId>
              </a:tblPr>
              <a:tblGrid>
                <a:gridCol w="2665275"/>
                <a:gridCol w="10645200"/>
              </a:tblGrid>
              <a:tr h="153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Calculate time for </a:t>
                      </a:r>
                      <a: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0.04 kW toaster that transfers 10 J of energy</a:t>
                      </a:r>
                      <a:br>
                        <a:rPr lang="en-GB" sz="3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