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4"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10287000" cx="18288000"/>
  <p:notesSz cx="6858000" cy="9144000"/>
  <p:embeddedFontLst>
    <p:embeddedFont>
      <p:font typeface="Montserrat SemiBold"/>
      <p:regular r:id="rId15"/>
      <p:bold r:id="rId16"/>
      <p:italic r:id="rId17"/>
      <p:boldItalic r:id="rId18"/>
    </p:embeddedFont>
    <p:embeddedFont>
      <p:font typeface="Montserrat"/>
      <p:regular r:id="rId19"/>
      <p:bold r:id="rId20"/>
      <p:italic r:id="rId21"/>
      <p:boldItalic r:id="rId22"/>
    </p:embeddedFont>
    <p:embeddedFont>
      <p:font typeface="Montserrat Medium"/>
      <p:regular r:id="rId23"/>
      <p:bold r:id="rId24"/>
      <p:italic r:id="rId25"/>
      <p:boldItalic r:id="rId26"/>
    </p:embeddedFont>
    <p:embeddedFont>
      <p:font typeface="Century Gothic"/>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5839">
          <p15:clr>
            <a:srgbClr val="9AA0A6"/>
          </p15:clr>
        </p15:guide>
        <p15:guide id="2" orient="horz" pos="324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C5F3E6B-58E0-4AF6-8938-0BF072565454}">
  <a:tblStyle styleId="{7C5F3E6B-58E0-4AF6-8938-0BF072565454}"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124DB269-4905-4D15-9629-8BD38E32F9C2}"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839"/>
        <p:guide pos="3240"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MontserratMedium-bold.fntdata"/><Relationship Id="rId23" Type="http://schemas.openxmlformats.org/officeDocument/2006/relationships/font" Target="fonts/MontserratMedium-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MontserratMedium-boldItalic.fntdata"/><Relationship Id="rId25" Type="http://schemas.openxmlformats.org/officeDocument/2006/relationships/font" Target="fonts/MontserratMedium-italic.fntdata"/><Relationship Id="rId28" Type="http://schemas.openxmlformats.org/officeDocument/2006/relationships/font" Target="fonts/CenturyGothic-bold.fntdata"/><Relationship Id="rId27" Type="http://schemas.openxmlformats.org/officeDocument/2006/relationships/font" Target="fonts/CenturyGothic-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CenturyGothic-italic.fntdata"/><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font" Target="fonts/CenturyGothic-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font" Target="fonts/MontserratSemiBold-regular.fntdata"/><Relationship Id="rId14" Type="http://schemas.openxmlformats.org/officeDocument/2006/relationships/slide" Target="slides/slide8.xml"/><Relationship Id="rId17" Type="http://schemas.openxmlformats.org/officeDocument/2006/relationships/font" Target="fonts/MontserratSemiBold-italic.fntdata"/><Relationship Id="rId16" Type="http://schemas.openxmlformats.org/officeDocument/2006/relationships/font" Target="fonts/MontserratSemiBold-bold.fntdata"/><Relationship Id="rId19" Type="http://schemas.openxmlformats.org/officeDocument/2006/relationships/font" Target="fonts/Montserrat-regular.fntdata"/><Relationship Id="rId18" Type="http://schemas.openxmlformats.org/officeDocument/2006/relationships/font" Target="fonts/MontserratSemiBold-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g8ebb7065d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 name="Google Shape;40;g8ebb7065d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 name="Google Shape;4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SzPts val="1100"/>
              <a:buNone/>
            </a:pPr>
            <a:r>
              <a:rPr i="1" lang="en-GB" sz="1000">
                <a:latin typeface="Montserrat"/>
                <a:ea typeface="Montserrat"/>
                <a:cs typeface="Montserrat"/>
                <a:sym typeface="Montserrat"/>
              </a:rPr>
              <a:t>The plan for today’s lesson is as follows.  Press return   if you haven’t done the quiz, please do it now.</a:t>
            </a:r>
            <a:endParaRPr i="1" sz="1000">
              <a:latin typeface="Montserrat"/>
              <a:ea typeface="Montserrat"/>
              <a:cs typeface="Montserrat"/>
              <a:sym typeface="Montserrat"/>
            </a:endParaRPr>
          </a:p>
          <a:p>
            <a:pPr indent="0" lvl="0" marL="0" rtl="0" algn="l">
              <a:lnSpc>
                <a:spcPct val="115000"/>
              </a:lnSpc>
              <a:spcBef>
                <a:spcPts val="1200"/>
              </a:spcBef>
              <a:spcAft>
                <a:spcPts val="0"/>
              </a:spcAft>
              <a:buSzPts val="1100"/>
              <a:buNone/>
            </a:pPr>
            <a:r>
              <a:rPr lang="en-GB" sz="1000">
                <a:latin typeface="Montserrat"/>
                <a:ea typeface="Montserrat"/>
                <a:cs typeface="Montserrat"/>
                <a:sym typeface="Montserrat"/>
              </a:rPr>
              <a:t>Bist du fertig? (bereit)? Los geht’s!</a:t>
            </a:r>
            <a:br>
              <a:rPr lang="en-GB" sz="1000">
                <a:latin typeface="Montserrat"/>
                <a:ea typeface="Montserrat"/>
                <a:cs typeface="Montserrat"/>
                <a:sym typeface="Montserrat"/>
              </a:rPr>
            </a:br>
            <a:endParaRPr sz="1000">
              <a:latin typeface="Montserrat"/>
              <a:ea typeface="Montserrat"/>
              <a:cs typeface="Montserrat"/>
              <a:sym typeface="Montserrat"/>
            </a:endParaRPr>
          </a:p>
          <a:p>
            <a:pPr indent="0" lvl="0" marL="0" rtl="0" algn="l">
              <a:lnSpc>
                <a:spcPct val="115000"/>
              </a:lnSpc>
              <a:spcBef>
                <a:spcPts val="1200"/>
              </a:spcBef>
              <a:spcAft>
                <a:spcPts val="0"/>
              </a:spcAft>
              <a:buSzPts val="1100"/>
              <a:buNone/>
            </a:pPr>
            <a:r>
              <a:t/>
            </a:r>
            <a:endParaRPr/>
          </a:p>
          <a:p>
            <a:pPr indent="0" lvl="0" marL="0" rtl="0" algn="l">
              <a:lnSpc>
                <a:spcPct val="115000"/>
              </a:lnSpc>
              <a:spcBef>
                <a:spcPts val="1200"/>
              </a:spcBef>
              <a:spcAft>
                <a:spcPts val="0"/>
              </a:spcAft>
              <a:buSzPts val="1100"/>
              <a:buNone/>
            </a:pPr>
            <a:r>
              <a:t/>
            </a:r>
            <a:endParaRPr/>
          </a:p>
          <a:p>
            <a:pPr indent="0" lvl="0" marL="0" rtl="0" algn="l">
              <a:lnSpc>
                <a:spcPct val="130000"/>
              </a:lnSpc>
              <a:spcBef>
                <a:spcPts val="1200"/>
              </a:spcBef>
              <a:spcAft>
                <a:spcPts val="0"/>
              </a:spcAft>
              <a:buSzPts val="1100"/>
              <a:buNone/>
            </a:pPr>
            <a:r>
              <a:t/>
            </a:r>
            <a:endParaRPr sz="1000">
              <a:latin typeface="Montserrat"/>
              <a:ea typeface="Montserrat"/>
              <a:cs typeface="Montserrat"/>
              <a:sym typeface="Montserrat"/>
            </a:endParaRPr>
          </a:p>
          <a:p>
            <a:pPr indent="0" lvl="0" marL="0" rtl="0" algn="l">
              <a:lnSpc>
                <a:spcPct val="130000"/>
              </a:lnSpc>
              <a:spcBef>
                <a:spcPts val="1000"/>
              </a:spcBef>
              <a:spcAft>
                <a:spcPts val="1000"/>
              </a:spcAft>
              <a:buSzPts val="1100"/>
              <a:buNone/>
            </a:pPr>
            <a:r>
              <a:t/>
            </a:r>
            <a:endParaRPr sz="1000">
              <a:latin typeface="Montserrat"/>
              <a:ea typeface="Montserrat"/>
              <a:cs typeface="Montserrat"/>
              <a:sym typeface="Montserra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 name="Google Shape;5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GB"/>
              <a:t>Introduce and elicit the pronunciation of the </a:t>
            </a:r>
            <a:r>
              <a:rPr b="1" lang="en-GB"/>
              <a:t>individual SSC ‘sch’ </a:t>
            </a:r>
            <a:r>
              <a:rPr lang="en-GB"/>
              <a:t>and then the </a:t>
            </a:r>
            <a:r>
              <a:rPr b="1" lang="en-GB"/>
              <a:t>source</a:t>
            </a:r>
            <a:r>
              <a:rPr lang="en-GB"/>
              <a:t> word again (with gesture, if using).</a:t>
            </a:r>
            <a:br>
              <a:rPr lang="en-GB"/>
            </a:br>
            <a:r>
              <a:rPr lang="en-GB"/>
              <a:t>Then present and elicit the pronunciation of the five </a:t>
            </a:r>
            <a:r>
              <a:rPr b="1" lang="en-GB"/>
              <a:t>cluster</a:t>
            </a:r>
            <a:r>
              <a:rPr lang="en-GB"/>
              <a:t> words.</a:t>
            </a:r>
            <a:br>
              <a:rPr lang="en-GB"/>
            </a:br>
            <a:r>
              <a:rPr lang="en-GB"/>
              <a:t>The cluster words have been chosen for their high-frequency, from a range of word classes, with the SSC (where possible) positioned within a variety of syllables within the words (e.g. initial, 2</a:t>
            </a:r>
            <a:r>
              <a:rPr baseline="30000" lang="en-GB"/>
              <a:t>nd</a:t>
            </a:r>
            <a:r>
              <a:rPr lang="en-GB"/>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a:br>
            <a:endParaRPr/>
          </a:p>
          <a:p>
            <a:pPr indent="0" lvl="0" marL="0" marR="0" rtl="0" algn="l">
              <a:lnSpc>
                <a:spcPct val="100000"/>
              </a:lnSpc>
              <a:spcBef>
                <a:spcPts val="0"/>
              </a:spcBef>
              <a:spcAft>
                <a:spcPts val="0"/>
              </a:spcAft>
              <a:buClr>
                <a:srgbClr val="000000"/>
              </a:buClr>
              <a:buSzPts val="1100"/>
              <a:buFont typeface="Arial"/>
              <a:buNone/>
            </a:pPr>
            <a:r>
              <a:rPr lang="en-GB"/>
              <a:t>Word frequency rankings (1 is the most common word in German): </a:t>
            </a:r>
            <a:br>
              <a:rPr lang="en-GB"/>
            </a:br>
            <a:r>
              <a:rPr b="1" lang="en-GB"/>
              <a:t>schreiben </a:t>
            </a:r>
            <a:r>
              <a:rPr lang="en-GB"/>
              <a:t>[245]; </a:t>
            </a:r>
            <a:r>
              <a:rPr b="1" lang="en-GB"/>
              <a:t>falsch </a:t>
            </a:r>
            <a:r>
              <a:rPr b="0" lang="en-GB"/>
              <a:t>[638] </a:t>
            </a:r>
            <a:r>
              <a:rPr b="1" lang="en-GB"/>
              <a:t>schnell </a:t>
            </a:r>
            <a:r>
              <a:rPr lang="en-GB"/>
              <a:t>[233]; </a:t>
            </a:r>
            <a:r>
              <a:rPr b="1" lang="en-GB"/>
              <a:t>zwischen </a:t>
            </a:r>
            <a:r>
              <a:rPr lang="en-GB"/>
              <a:t>[115]; </a:t>
            </a:r>
            <a:r>
              <a:rPr b="1" lang="en-GB"/>
              <a:t>Mensch </a:t>
            </a:r>
            <a:r>
              <a:rPr lang="en-GB"/>
              <a:t>[104]; </a:t>
            </a:r>
            <a:r>
              <a:rPr b="1" lang="en-GB"/>
              <a:t>schwarz </a:t>
            </a:r>
            <a:r>
              <a:rPr lang="en-GB"/>
              <a:t>[451].</a:t>
            </a:r>
            <a:br>
              <a:rPr lang="en-GB"/>
            </a:br>
            <a:r>
              <a:rPr i="1" lang="en-GB"/>
              <a:t>Source:  Jones, R.L. &amp; Tschirner, E. (2006). A frequency dictionary of German: core vocabulary for learners. Routledge</a:t>
            </a:r>
            <a:endParaRPr/>
          </a:p>
          <a:p>
            <a:pPr indent="-228600" lvl="0" marL="457200" rtl="0" algn="l">
              <a:lnSpc>
                <a:spcPct val="100000"/>
              </a:lnSpc>
              <a:spcBef>
                <a:spcPts val="0"/>
              </a:spcBef>
              <a:spcAft>
                <a:spcPts val="0"/>
              </a:spcAft>
              <a:buSzPts val="1100"/>
              <a:buNone/>
            </a:pPr>
            <a:r>
              <a:t/>
            </a:r>
            <a:endParaRPr/>
          </a:p>
        </p:txBody>
      </p:sp>
      <p:sp>
        <p:nvSpPr>
          <p:cNvPr id="54" name="Google Shape;54;p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GB"/>
              <a:t>Introduce and elicit the pronunciation of the </a:t>
            </a:r>
            <a:r>
              <a:rPr b="1" lang="en-GB"/>
              <a:t>individual SSC ‘</a:t>
            </a:r>
            <a:r>
              <a:rPr b="1" lang="en-GB" sz="1200">
                <a:solidFill>
                  <a:srgbClr val="002060"/>
                </a:solidFill>
                <a:latin typeface="Century Gothic"/>
                <a:ea typeface="Century Gothic"/>
                <a:cs typeface="Century Gothic"/>
                <a:sym typeface="Century Gothic"/>
              </a:rPr>
              <a:t>ß</a:t>
            </a:r>
            <a:r>
              <a:rPr b="1" lang="en-GB"/>
              <a:t>’ (ss used after short vowels) </a:t>
            </a:r>
            <a:r>
              <a:rPr lang="en-GB"/>
              <a:t>and then the </a:t>
            </a:r>
            <a:r>
              <a:rPr b="1" lang="en-GB"/>
              <a:t>source</a:t>
            </a:r>
            <a:r>
              <a:rPr lang="en-GB"/>
              <a:t> word again (with gesture, if using).</a:t>
            </a:r>
            <a:br>
              <a:rPr lang="en-GB"/>
            </a:br>
            <a:r>
              <a:rPr lang="en-GB"/>
              <a:t>Then present and elicit the pronunciation of the five </a:t>
            </a:r>
            <a:r>
              <a:rPr b="1" lang="en-GB"/>
              <a:t>cluster</a:t>
            </a:r>
            <a:r>
              <a:rPr lang="en-GB"/>
              <a:t> words.</a:t>
            </a:r>
            <a:br>
              <a:rPr lang="en-GB"/>
            </a:br>
            <a:r>
              <a:rPr lang="en-GB"/>
              <a:t>The cluster words have been chosen for their high-frequency, from a range of word classes, with the SSC (where possible) positioned within a variety of syllables within the words (e.g. initial, 2</a:t>
            </a:r>
            <a:r>
              <a:rPr baseline="30000" lang="en-GB"/>
              <a:t>nd</a:t>
            </a:r>
            <a:r>
              <a:rPr lang="en-GB"/>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a:p>
          <a:p>
            <a:pPr indent="0" lvl="0" marL="0" marR="0" rtl="0" algn="l">
              <a:lnSpc>
                <a:spcPct val="100000"/>
              </a:lnSpc>
              <a:spcBef>
                <a:spcPts val="0"/>
              </a:spcBef>
              <a:spcAft>
                <a:spcPts val="0"/>
              </a:spcAft>
              <a:buClr>
                <a:srgbClr val="000000"/>
              </a:buClr>
              <a:buSzPts val="1200"/>
              <a:buFont typeface="Arial"/>
              <a:buNone/>
            </a:pPr>
            <a:r>
              <a:t/>
            </a:r>
            <a:endParaRPr sz="1200"/>
          </a:p>
          <a:p>
            <a:pPr indent="0" lvl="0" marL="0" marR="0" rtl="0" algn="l">
              <a:lnSpc>
                <a:spcPct val="100000"/>
              </a:lnSpc>
              <a:spcBef>
                <a:spcPts val="0"/>
              </a:spcBef>
              <a:spcAft>
                <a:spcPts val="0"/>
              </a:spcAft>
              <a:buClr>
                <a:srgbClr val="000000"/>
              </a:buClr>
              <a:buSzPts val="1200"/>
              <a:buFont typeface="Arial"/>
              <a:buNone/>
            </a:pPr>
            <a:r>
              <a:rPr lang="en-GB" sz="1200"/>
              <a:t>Word frequency rankings (1 is the most common word in German): </a:t>
            </a:r>
            <a:br>
              <a:rPr lang="en-GB" sz="1200"/>
            </a:br>
            <a:r>
              <a:rPr b="1" lang="en-GB" sz="1200"/>
              <a:t>groß </a:t>
            </a:r>
            <a:r>
              <a:rPr lang="en-GB" sz="1200"/>
              <a:t>[74]; </a:t>
            </a:r>
            <a:r>
              <a:rPr b="1" lang="en-GB" sz="1200"/>
              <a:t>Fußball </a:t>
            </a:r>
            <a:r>
              <a:rPr b="0" lang="en-GB" sz="1200"/>
              <a:t>[1497] </a:t>
            </a:r>
            <a:r>
              <a:rPr b="1" lang="en-GB" sz="1200"/>
              <a:t>ein bisschen </a:t>
            </a:r>
            <a:r>
              <a:rPr lang="en-GB" sz="1200"/>
              <a:t>[194]; </a:t>
            </a:r>
            <a:r>
              <a:rPr b="1" lang="en-GB" sz="1200"/>
              <a:t>heißen </a:t>
            </a:r>
            <a:r>
              <a:rPr lang="en-GB" sz="1200"/>
              <a:t>[123]; </a:t>
            </a:r>
            <a:r>
              <a:rPr b="1" lang="en-GB" sz="1200"/>
              <a:t>damals </a:t>
            </a:r>
            <a:r>
              <a:rPr lang="en-GB" sz="1200"/>
              <a:t>[271]; </a:t>
            </a:r>
            <a:r>
              <a:rPr b="1" lang="en-GB" sz="1200"/>
              <a:t>lassen </a:t>
            </a:r>
            <a:r>
              <a:rPr lang="en-GB" sz="1200"/>
              <a:t>[82].</a:t>
            </a:r>
            <a:br>
              <a:rPr lang="en-GB" sz="1200"/>
            </a:br>
            <a:r>
              <a:rPr i="1" lang="en-GB" sz="1200"/>
              <a:t>Source:  Jones, R.L. &amp; Tschirner, E. (2006). A frequency dictionary of German: core vocabulary for learners. Routledge</a:t>
            </a:r>
            <a:endParaRPr/>
          </a:p>
          <a:p>
            <a:pPr indent="-228600" lvl="0" marL="457200" rtl="0" algn="l">
              <a:lnSpc>
                <a:spcPct val="100000"/>
              </a:lnSpc>
              <a:spcBef>
                <a:spcPts val="0"/>
              </a:spcBef>
              <a:spcAft>
                <a:spcPts val="0"/>
              </a:spcAft>
              <a:buSzPts val="1100"/>
              <a:buNone/>
            </a:pPr>
            <a:r>
              <a:t/>
            </a:r>
            <a:endParaRPr/>
          </a:p>
        </p:txBody>
      </p:sp>
      <p:sp>
        <p:nvSpPr>
          <p:cNvPr id="77" name="Google Shape;77;p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t>Min font size = 28 for the words on the slide.  Nothing below the acorn.</a:t>
            </a:r>
            <a:endParaRPr b="1"/>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sz="1200"/>
              <a:t>O</a:t>
            </a:r>
            <a:r>
              <a:rPr lang="en-GB" sz="1200">
                <a:solidFill>
                  <a:schemeClr val="dk1"/>
                </a:solidFill>
              </a:rPr>
              <a:t>n the screen, you can see the new vocabulary together.   Now, I’ll say the German again, but I will say them out of order.  You say the correct translation out loud.  If you want to challenge yourself - close your eyes, focus on what I’m saying and say the correct translation out loud.  </a:t>
            </a:r>
            <a:endParaRPr sz="1200">
              <a:solidFill>
                <a:schemeClr val="dk1"/>
              </a:solidFill>
            </a:endParaRPr>
          </a:p>
          <a:p>
            <a:pPr indent="0" lvl="0" marL="0" rtl="0" algn="l">
              <a:lnSpc>
                <a:spcPct val="100000"/>
              </a:lnSpc>
              <a:spcBef>
                <a:spcPts val="0"/>
              </a:spcBef>
              <a:spcAft>
                <a:spcPts val="0"/>
              </a:spcAft>
              <a:buSzPts val="1100"/>
              <a:buNone/>
            </a:pPr>
            <a:r>
              <a:t/>
            </a:r>
            <a:endParaRPr i="1" sz="1400">
              <a:solidFill>
                <a:srgbClr val="002060"/>
              </a:solidFill>
            </a:endParaRPr>
          </a:p>
          <a:p>
            <a:pPr indent="0" lvl="0" marL="0" marR="0" rtl="0" algn="l">
              <a:lnSpc>
                <a:spcPct val="100000"/>
              </a:lnSpc>
              <a:spcBef>
                <a:spcPts val="0"/>
              </a:spcBef>
              <a:spcAft>
                <a:spcPts val="0"/>
              </a:spcAft>
              <a:buClr>
                <a:srgbClr val="000000"/>
              </a:buClr>
              <a:buSzPts val="1100"/>
              <a:buFont typeface="Arial"/>
              <a:buNone/>
            </a:pPr>
            <a:r>
              <a:rPr lang="en-GB" sz="1400">
                <a:latin typeface="Montserrat"/>
                <a:ea typeface="Montserrat"/>
                <a:cs typeface="Montserrat"/>
                <a:sym typeface="Montserrat"/>
              </a:rPr>
              <a:t>unterstützen, die Geduld, die Freundschaft, müssen, denken, die gleichen Interessen, immer, koennen, duerfen, </a:t>
            </a:r>
            <a:endParaRPr/>
          </a:p>
          <a:p>
            <a:pPr indent="0" lvl="0" marL="0" marR="0" rtl="0" algn="l">
              <a:lnSpc>
                <a:spcPct val="100000"/>
              </a:lnSpc>
              <a:spcBef>
                <a:spcPts val="0"/>
              </a:spcBef>
              <a:spcAft>
                <a:spcPts val="0"/>
              </a:spcAft>
              <a:buClr>
                <a:srgbClr val="000000"/>
              </a:buClr>
              <a:buSzPts val="1100"/>
              <a:buFont typeface="Arial"/>
              <a:buNone/>
            </a:pPr>
            <a:r>
              <a:t/>
            </a:r>
            <a:endParaRPr sz="1400">
              <a:latin typeface="Montserrat"/>
              <a:ea typeface="Montserrat"/>
              <a:cs typeface="Montserrat"/>
              <a:sym typeface="Montserrat"/>
            </a:endParaRPr>
          </a:p>
          <a:p>
            <a:pPr indent="0" lvl="0" marL="0" rtl="0" algn="l">
              <a:lnSpc>
                <a:spcPct val="100000"/>
              </a:lnSpc>
              <a:spcBef>
                <a:spcPts val="0"/>
              </a:spcBef>
              <a:spcAft>
                <a:spcPts val="0"/>
              </a:spcAft>
              <a:buSzPts val="1100"/>
              <a:buNone/>
            </a:pPr>
            <a:r>
              <a:t/>
            </a:r>
            <a:endParaRPr i="1" sz="1400">
              <a:solidFill>
                <a:srgbClr val="002060"/>
              </a:solidFill>
            </a:endParaRPr>
          </a:p>
          <a:p>
            <a:pPr indent="0" lvl="0" marL="0" rtl="0" algn="l">
              <a:lnSpc>
                <a:spcPct val="100000"/>
              </a:lnSpc>
              <a:spcBef>
                <a:spcPts val="0"/>
              </a:spcBef>
              <a:spcAft>
                <a:spcPts val="0"/>
              </a:spcAft>
              <a:buSzPts val="1100"/>
              <a:buNone/>
            </a:pPr>
            <a:r>
              <a:t/>
            </a:r>
            <a:endParaRPr i="1" sz="1400">
              <a:solidFill>
                <a:srgbClr val="00206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Style guide advice.</a:t>
            </a:r>
            <a:endParaRPr/>
          </a:p>
          <a:p>
            <a:pPr indent="0" lvl="0" marL="0" rtl="0" algn="l">
              <a:lnSpc>
                <a:spcPct val="100000"/>
              </a:lnSpc>
              <a:spcBef>
                <a:spcPts val="0"/>
              </a:spcBef>
              <a:spcAft>
                <a:spcPts val="0"/>
              </a:spcAft>
              <a:buSzPts val="1100"/>
              <a:buNone/>
            </a:pPr>
            <a:r>
              <a:rPr lang="en-GB"/>
              <a:t>Optimum use of lesson time and key to learning/consolidation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69850" lvl="0" marL="0" marR="0" rtl="0" algn="l">
              <a:lnSpc>
                <a:spcPct val="100000"/>
              </a:lnSpc>
              <a:spcBef>
                <a:spcPts val="0"/>
              </a:spcBef>
              <a:spcAft>
                <a:spcPts val="0"/>
              </a:spcAft>
              <a:buSzPts val="1100"/>
              <a:buChar char="●"/>
            </a:pPr>
            <a:r>
              <a:rPr b="0" i="0" lang="en-GB" sz="1800" u="none" strike="noStrike">
                <a:solidFill>
                  <a:srgbClr val="000000"/>
                </a:solidFill>
                <a:latin typeface="Montserrat"/>
                <a:ea typeface="Montserrat"/>
                <a:cs typeface="Montserrat"/>
                <a:sym typeface="Montserrat"/>
              </a:rPr>
              <a:t>müssen</a:t>
            </a:r>
            <a:endParaRPr b="0" i="0" sz="1800" u="none" strike="noStrike">
              <a:latin typeface="Arial"/>
              <a:ea typeface="Arial"/>
              <a:cs typeface="Arial"/>
              <a:sym typeface="Arial"/>
            </a:endParaRPr>
          </a:p>
          <a:p>
            <a:pPr indent="-69850" lvl="0" marL="0" marR="0" rtl="0" algn="l">
              <a:lnSpc>
                <a:spcPct val="100000"/>
              </a:lnSpc>
              <a:spcBef>
                <a:spcPts val="0"/>
              </a:spcBef>
              <a:spcAft>
                <a:spcPts val="0"/>
              </a:spcAft>
              <a:buSzPts val="1100"/>
              <a:buChar char="●"/>
            </a:pPr>
            <a:r>
              <a:rPr b="0" i="0" lang="en-GB" sz="1800" u="none" strike="noStrike">
                <a:solidFill>
                  <a:srgbClr val="000000"/>
                </a:solidFill>
                <a:latin typeface="Montserrat"/>
                <a:ea typeface="Montserrat"/>
                <a:cs typeface="Montserrat"/>
                <a:sym typeface="Montserrat"/>
              </a:rPr>
              <a:t>können</a:t>
            </a:r>
            <a:endParaRPr b="0" i="0" sz="1800" u="none" strike="noStrike">
              <a:latin typeface="Arial"/>
              <a:ea typeface="Arial"/>
              <a:cs typeface="Arial"/>
              <a:sym typeface="Arial"/>
            </a:endParaRPr>
          </a:p>
          <a:p>
            <a:pPr indent="-69850" lvl="0" marL="0" marR="0" rtl="0" algn="l">
              <a:lnSpc>
                <a:spcPct val="100000"/>
              </a:lnSpc>
              <a:spcBef>
                <a:spcPts val="0"/>
              </a:spcBef>
              <a:spcAft>
                <a:spcPts val="0"/>
              </a:spcAft>
              <a:buSzPts val="1100"/>
              <a:buChar char="●"/>
            </a:pPr>
            <a:r>
              <a:rPr b="0" i="0" lang="en-GB" sz="1800" u="none" strike="noStrike">
                <a:solidFill>
                  <a:srgbClr val="000000"/>
                </a:solidFill>
                <a:latin typeface="Montserrat"/>
                <a:ea typeface="Montserrat"/>
                <a:cs typeface="Montserrat"/>
                <a:sym typeface="Montserrat"/>
              </a:rPr>
              <a:t>dürfen</a:t>
            </a:r>
            <a:endParaRPr b="0" i="0" sz="1800" u="none" strike="noStrike">
              <a:latin typeface="Arial"/>
              <a:ea typeface="Arial"/>
              <a:cs typeface="Arial"/>
              <a:sym typeface="Arial"/>
            </a:endParaRPr>
          </a:p>
          <a:p>
            <a:pPr indent="0" lvl="0" marL="0" rtl="0" algn="l">
              <a:lnSpc>
                <a:spcPct val="130000"/>
              </a:lnSpc>
              <a:spcBef>
                <a:spcPts val="1000"/>
              </a:spcBef>
              <a:spcAft>
                <a:spcPts val="1000"/>
              </a:spcAft>
              <a:buSzPts val="1100"/>
              <a:buNone/>
            </a:pPr>
            <a:r>
              <a:t/>
            </a:r>
            <a:endParaRPr sz="1000">
              <a:latin typeface="Montserrat"/>
              <a:ea typeface="Montserrat"/>
              <a:cs typeface="Montserrat"/>
              <a:sym typeface="Montserra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69850" lvl="0" marL="0" marR="0" rtl="0" algn="l">
              <a:lnSpc>
                <a:spcPct val="100000"/>
              </a:lnSpc>
              <a:spcBef>
                <a:spcPts val="0"/>
              </a:spcBef>
              <a:spcAft>
                <a:spcPts val="0"/>
              </a:spcAft>
              <a:buSzPts val="1100"/>
              <a:buChar char="●"/>
            </a:pPr>
            <a:r>
              <a:rPr b="0" i="0" lang="en-GB" sz="1800" u="none" strike="noStrike">
                <a:solidFill>
                  <a:srgbClr val="000000"/>
                </a:solidFill>
                <a:latin typeface="Montserrat"/>
                <a:ea typeface="Montserrat"/>
                <a:cs typeface="Montserrat"/>
                <a:sym typeface="Montserrat"/>
              </a:rPr>
              <a:t>sich verstehen mit</a:t>
            </a:r>
            <a:endParaRPr b="0" i="0" sz="1800" u="none" strike="noStrike">
              <a:latin typeface="Arial"/>
              <a:ea typeface="Arial"/>
              <a:cs typeface="Arial"/>
              <a:sym typeface="Arial"/>
            </a:endParaRPr>
          </a:p>
          <a:p>
            <a:pPr indent="-69850" lvl="0" marL="0" marR="0" rtl="0" algn="l">
              <a:lnSpc>
                <a:spcPct val="100000"/>
              </a:lnSpc>
              <a:spcBef>
                <a:spcPts val="0"/>
              </a:spcBef>
              <a:spcAft>
                <a:spcPts val="0"/>
              </a:spcAft>
              <a:buSzPts val="1100"/>
              <a:buChar char="●"/>
            </a:pPr>
            <a:r>
              <a:rPr b="0" i="0" lang="en-GB" sz="1800" u="none" strike="noStrike">
                <a:solidFill>
                  <a:srgbClr val="000000"/>
                </a:solidFill>
                <a:latin typeface="Montserrat"/>
                <a:ea typeface="Montserrat"/>
                <a:cs typeface="Montserrat"/>
                <a:sym typeface="Montserrat"/>
              </a:rPr>
              <a:t>sich streiten mit</a:t>
            </a:r>
            <a:endParaRPr b="0" i="0" sz="1800" u="none" strike="noStrike">
              <a:latin typeface="Arial"/>
              <a:ea typeface="Arial"/>
              <a:cs typeface="Arial"/>
              <a:sym typeface="Arial"/>
            </a:endParaRPr>
          </a:p>
          <a:p>
            <a:pPr indent="-69850" lvl="0" marL="0" marR="0" rtl="0" algn="l">
              <a:lnSpc>
                <a:spcPct val="100000"/>
              </a:lnSpc>
              <a:spcBef>
                <a:spcPts val="0"/>
              </a:spcBef>
              <a:spcAft>
                <a:spcPts val="0"/>
              </a:spcAft>
              <a:buSzPts val="1100"/>
              <a:buChar char="●"/>
            </a:pPr>
            <a:r>
              <a:rPr b="0" i="0" lang="en-GB" sz="1800" u="none" strike="noStrike">
                <a:solidFill>
                  <a:srgbClr val="000000"/>
                </a:solidFill>
                <a:latin typeface="Montserrat"/>
                <a:ea typeface="Montserrat"/>
                <a:cs typeface="Montserrat"/>
                <a:sym typeface="Montserrat"/>
              </a:rPr>
              <a:t>eifersüchtig auf</a:t>
            </a:r>
            <a:endParaRPr b="0" i="0" sz="1800" u="none" strike="noStrike">
              <a:latin typeface="Arial"/>
              <a:ea typeface="Arial"/>
              <a:cs typeface="Arial"/>
              <a:sym typeface="Arial"/>
            </a:endParaRPr>
          </a:p>
          <a:p>
            <a:pPr indent="-69850" lvl="0" marL="0" marR="0" rtl="0" algn="l">
              <a:lnSpc>
                <a:spcPct val="100000"/>
              </a:lnSpc>
              <a:spcBef>
                <a:spcPts val="0"/>
              </a:spcBef>
              <a:spcAft>
                <a:spcPts val="0"/>
              </a:spcAft>
              <a:buSzPts val="1100"/>
              <a:buChar char="●"/>
            </a:pPr>
            <a:r>
              <a:rPr b="0" i="0" lang="en-GB" sz="1800" u="none" strike="noStrike">
                <a:solidFill>
                  <a:srgbClr val="000000"/>
                </a:solidFill>
                <a:latin typeface="Montserrat"/>
                <a:ea typeface="Montserrat"/>
                <a:cs typeface="Montserrat"/>
                <a:sym typeface="Montserrat"/>
              </a:rPr>
              <a:t>mit jemandem gut auskommen</a:t>
            </a:r>
            <a:endParaRPr b="0" i="0" sz="1800" u="none" strike="noStrike">
              <a:latin typeface="Arial"/>
              <a:ea typeface="Arial"/>
              <a:cs typeface="Arial"/>
              <a:sym typeface="Arial"/>
            </a:endParaRPr>
          </a:p>
          <a:p>
            <a:pPr indent="0" lvl="0" marL="0" rtl="0" algn="l">
              <a:lnSpc>
                <a:spcPct val="130000"/>
              </a:lnSpc>
              <a:spcBef>
                <a:spcPts val="1000"/>
              </a:spcBef>
              <a:spcAft>
                <a:spcPts val="1000"/>
              </a:spcAft>
              <a:buSzPts val="1100"/>
              <a:buNone/>
            </a:pPr>
            <a:r>
              <a:t/>
            </a:r>
            <a:endParaRPr sz="1000">
              <a:latin typeface="Montserrat"/>
              <a:ea typeface="Montserrat"/>
              <a:cs typeface="Montserrat"/>
              <a:sym typeface="Montserra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1" cy="3723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lnSpc>
                <a:spcPct val="100000"/>
              </a:lnSpc>
              <a:spcBef>
                <a:spcPts val="0"/>
              </a:spcBef>
              <a:spcAft>
                <a:spcPts val="0"/>
              </a:spcAft>
              <a:buClr>
                <a:srgbClr val="000000"/>
              </a:buClr>
              <a:buSzPts val="10400"/>
              <a:buNone/>
              <a:defRPr sz="10400">
                <a:solidFill>
                  <a:srgbClr val="000000"/>
                </a:solidFill>
              </a:defRPr>
            </a:lvl2pPr>
            <a:lvl3pPr lvl="2" algn="ctr">
              <a:lnSpc>
                <a:spcPct val="100000"/>
              </a:lnSpc>
              <a:spcBef>
                <a:spcPts val="0"/>
              </a:spcBef>
              <a:spcAft>
                <a:spcPts val="0"/>
              </a:spcAft>
              <a:buClr>
                <a:srgbClr val="000000"/>
              </a:buClr>
              <a:buSzPts val="10400"/>
              <a:buNone/>
              <a:defRPr sz="10400">
                <a:solidFill>
                  <a:srgbClr val="000000"/>
                </a:solidFill>
              </a:defRPr>
            </a:lvl3pPr>
            <a:lvl4pPr lvl="3" algn="ctr">
              <a:lnSpc>
                <a:spcPct val="100000"/>
              </a:lnSpc>
              <a:spcBef>
                <a:spcPts val="0"/>
              </a:spcBef>
              <a:spcAft>
                <a:spcPts val="0"/>
              </a:spcAft>
              <a:buClr>
                <a:srgbClr val="000000"/>
              </a:buClr>
              <a:buSzPts val="10400"/>
              <a:buNone/>
              <a:defRPr sz="10400">
                <a:solidFill>
                  <a:srgbClr val="000000"/>
                </a:solidFill>
              </a:defRPr>
            </a:lvl4pPr>
            <a:lvl5pPr lvl="4" algn="ctr">
              <a:lnSpc>
                <a:spcPct val="100000"/>
              </a:lnSpc>
              <a:spcBef>
                <a:spcPts val="0"/>
              </a:spcBef>
              <a:spcAft>
                <a:spcPts val="0"/>
              </a:spcAft>
              <a:buClr>
                <a:srgbClr val="000000"/>
              </a:buClr>
              <a:buSzPts val="10400"/>
              <a:buNone/>
              <a:defRPr sz="10400">
                <a:solidFill>
                  <a:srgbClr val="000000"/>
                </a:solidFill>
              </a:defRPr>
            </a:lvl5pPr>
            <a:lvl6pPr lvl="5" algn="ctr">
              <a:lnSpc>
                <a:spcPct val="100000"/>
              </a:lnSpc>
              <a:spcBef>
                <a:spcPts val="0"/>
              </a:spcBef>
              <a:spcAft>
                <a:spcPts val="0"/>
              </a:spcAft>
              <a:buClr>
                <a:srgbClr val="000000"/>
              </a:buClr>
              <a:buSzPts val="10400"/>
              <a:buNone/>
              <a:defRPr sz="10400">
                <a:solidFill>
                  <a:srgbClr val="000000"/>
                </a:solidFill>
              </a:defRPr>
            </a:lvl6pPr>
            <a:lvl7pPr lvl="6" algn="ctr">
              <a:lnSpc>
                <a:spcPct val="100000"/>
              </a:lnSpc>
              <a:spcBef>
                <a:spcPts val="0"/>
              </a:spcBef>
              <a:spcAft>
                <a:spcPts val="0"/>
              </a:spcAft>
              <a:buClr>
                <a:srgbClr val="000000"/>
              </a:buClr>
              <a:buSzPts val="10400"/>
              <a:buNone/>
              <a:defRPr sz="10400">
                <a:solidFill>
                  <a:srgbClr val="000000"/>
                </a:solidFill>
              </a:defRPr>
            </a:lvl7pPr>
            <a:lvl8pPr lvl="7" algn="ctr">
              <a:lnSpc>
                <a:spcPct val="100000"/>
              </a:lnSpc>
              <a:spcBef>
                <a:spcPts val="0"/>
              </a:spcBef>
              <a:spcAft>
                <a:spcPts val="0"/>
              </a:spcAft>
              <a:buClr>
                <a:srgbClr val="000000"/>
              </a:buClr>
              <a:buSzPts val="10400"/>
              <a:buNone/>
              <a:defRPr sz="10400">
                <a:solidFill>
                  <a:srgbClr val="000000"/>
                </a:solidFill>
              </a:defRPr>
            </a:lvl8pPr>
            <a:lvl9pPr lvl="8" algn="ctr">
              <a:lnSpc>
                <a:spcPct val="100000"/>
              </a:lnSpc>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1" cy="15852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a:noFill/>
          <a:ln>
            <a:noFill/>
          </a:ln>
        </p:spPr>
        <p:txBody>
          <a:bodyPr anchorCtr="0" anchor="b" bIns="0" lIns="0" spcFirstLastPara="1" rIns="0" wrap="square" tIns="0">
            <a:noAutofit/>
          </a:bodyPr>
          <a:lstStyle>
            <a:lvl1pPr lvl="0" algn="l">
              <a:lnSpc>
                <a:spcPct val="130000"/>
              </a:lnSpc>
              <a:spcBef>
                <a:spcPts val="2000"/>
              </a:spcBef>
              <a:spcAft>
                <a:spcPts val="0"/>
              </a:spcAft>
              <a:buSzPts val="3200"/>
              <a:buNone/>
              <a:defRPr sz="2800">
                <a:solidFill>
                  <a:srgbClr val="000000"/>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solidFill>
                  <a:srgbClr val="000000"/>
                </a:solidFill>
              </a:defRPr>
            </a:lvl2pPr>
            <a:lvl3pPr lvl="2" algn="l">
              <a:lnSpc>
                <a:spcPct val="130000"/>
              </a:lnSpc>
              <a:spcBef>
                <a:spcPts val="2000"/>
              </a:spcBef>
              <a:spcAft>
                <a:spcPts val="0"/>
              </a:spcAft>
              <a:buSzPts val="2800"/>
              <a:buNone/>
              <a:defRPr>
                <a:solidFill>
                  <a:srgbClr val="000000"/>
                </a:solidFill>
              </a:defRPr>
            </a:lvl3pPr>
            <a:lvl4pPr lvl="3" algn="l">
              <a:lnSpc>
                <a:spcPct val="130000"/>
              </a:lnSpc>
              <a:spcBef>
                <a:spcPts val="2000"/>
              </a:spcBef>
              <a:spcAft>
                <a:spcPts val="0"/>
              </a:spcAft>
              <a:buSzPts val="2800"/>
              <a:buNone/>
              <a:defRPr>
                <a:solidFill>
                  <a:srgbClr val="000000"/>
                </a:solidFill>
              </a:defRPr>
            </a:lvl4pPr>
            <a:lvl5pPr lvl="4" algn="l">
              <a:lnSpc>
                <a:spcPct val="130000"/>
              </a:lnSpc>
              <a:spcBef>
                <a:spcPts val="2000"/>
              </a:spcBef>
              <a:spcAft>
                <a:spcPts val="0"/>
              </a:spcAft>
              <a:buSzPts val="2400"/>
              <a:buNone/>
              <a:defRPr>
                <a:solidFill>
                  <a:srgbClr val="000000"/>
                </a:solidFill>
              </a:defRPr>
            </a:lvl5pPr>
            <a:lvl6pPr lvl="5" algn="l">
              <a:lnSpc>
                <a:spcPct val="130000"/>
              </a:lnSpc>
              <a:spcBef>
                <a:spcPts val="2000"/>
              </a:spcBef>
              <a:spcAft>
                <a:spcPts val="0"/>
              </a:spcAft>
              <a:buSzPts val="2400"/>
              <a:buNone/>
              <a:defRPr>
                <a:solidFill>
                  <a:srgbClr val="000000"/>
                </a:solidFill>
              </a:defRPr>
            </a:lvl6pPr>
            <a:lvl7pPr lvl="6" algn="l">
              <a:lnSpc>
                <a:spcPct val="130000"/>
              </a:lnSpc>
              <a:spcBef>
                <a:spcPts val="2000"/>
              </a:spcBef>
              <a:spcAft>
                <a:spcPts val="0"/>
              </a:spcAft>
              <a:buSzPts val="2000"/>
              <a:buNone/>
              <a:defRPr>
                <a:solidFill>
                  <a:srgbClr val="000000"/>
                </a:solidFill>
              </a:defRPr>
            </a:lvl7pPr>
            <a:lvl8pPr lvl="7" algn="l">
              <a:lnSpc>
                <a:spcPct val="130000"/>
              </a:lnSpc>
              <a:spcBef>
                <a:spcPts val="2000"/>
              </a:spcBef>
              <a:spcAft>
                <a:spcPts val="0"/>
              </a:spcAft>
              <a:buSzPts val="2000"/>
              <a:buNone/>
              <a:defRPr>
                <a:solidFill>
                  <a:srgbClr val="000000"/>
                </a:solidFill>
              </a:defRPr>
            </a:lvl8pPr>
            <a:lvl9pPr lvl="8" algn="l">
              <a:lnSpc>
                <a:spcPct val="130000"/>
              </a:lnSpc>
              <a:spcBef>
                <a:spcPts val="2000"/>
              </a:spcBef>
              <a:spcAft>
                <a:spcPts val="2000"/>
              </a:spcAft>
              <a:buSzPts val="1600"/>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3"/>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18" name="Google Shape;18;p3"/>
          <p:cNvSpPr txBox="1"/>
          <p:nvPr>
            <p:ph idx="1" type="body"/>
          </p:nvPr>
        </p:nvSpPr>
        <p:spPr>
          <a:xfrm>
            <a:off x="917950" y="2876300"/>
            <a:ext cx="16452001" cy="59622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381000" lvl="4" marL="2286000" algn="l">
              <a:lnSpc>
                <a:spcPct val="130000"/>
              </a:lnSpc>
              <a:spcBef>
                <a:spcPts val="1600"/>
              </a:spcBef>
              <a:spcAft>
                <a:spcPts val="0"/>
              </a:spcAft>
              <a:buSzPts val="2400"/>
              <a:buChar char="–"/>
              <a:defRPr sz="2800"/>
            </a:lvl5pPr>
            <a:lvl6pPr indent="-381000" lvl="5" marL="2743200" algn="l">
              <a:lnSpc>
                <a:spcPct val="130000"/>
              </a:lnSpc>
              <a:spcBef>
                <a:spcPts val="1200"/>
              </a:spcBef>
              <a:spcAft>
                <a:spcPts val="0"/>
              </a:spcAft>
              <a:buSzPts val="2400"/>
              <a:buChar char="–"/>
              <a:defRPr/>
            </a:lvl6pPr>
            <a:lvl7pPr indent="-355600" lvl="6" marL="3200400" algn="l">
              <a:lnSpc>
                <a:spcPct val="130000"/>
              </a:lnSpc>
              <a:spcBef>
                <a:spcPts val="1200"/>
              </a:spcBef>
              <a:spcAft>
                <a:spcPts val="0"/>
              </a:spcAft>
              <a:buSzPts val="2000"/>
              <a:buChar char="–"/>
              <a:defRPr/>
            </a:lvl7pPr>
            <a:lvl8pPr indent="-355600" lvl="7" marL="3657600" algn="l">
              <a:lnSpc>
                <a:spcPct val="130000"/>
              </a:lnSpc>
              <a:spcBef>
                <a:spcPts val="800"/>
              </a:spcBef>
              <a:spcAft>
                <a:spcPts val="0"/>
              </a:spcAft>
              <a:buSzPts val="2000"/>
              <a:buChar char="–"/>
              <a:defRPr/>
            </a:lvl8pPr>
            <a:lvl9pPr indent="-330200" lvl="8" marL="4114800" algn="l">
              <a:lnSpc>
                <a:spcPct val="130000"/>
              </a:lnSpc>
              <a:spcBef>
                <a:spcPts val="800"/>
              </a:spcBef>
              <a:spcAft>
                <a:spcPts val="400"/>
              </a:spcAft>
              <a:buSzPts val="16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 name="Shape 19"/>
        <p:cNvGrpSpPr/>
        <p:nvPr/>
      </p:nvGrpSpPr>
      <p:grpSpPr>
        <a:xfrm>
          <a:off x="0" y="0"/>
          <a:ext cx="0" cy="0"/>
          <a:chOff x="0" y="0"/>
          <a:chExt cx="0" cy="0"/>
        </a:xfrm>
      </p:grpSpPr>
      <p:sp>
        <p:nvSpPr>
          <p:cNvPr id="20" name="Google Shape;20;p4"/>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21" name="Google Shape;21;p4"/>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22" name="Shape 22"/>
        <p:cNvGrpSpPr/>
        <p:nvPr/>
      </p:nvGrpSpPr>
      <p:grpSpPr>
        <a:xfrm>
          <a:off x="0" y="0"/>
          <a:ext cx="0" cy="0"/>
          <a:chOff x="0" y="0"/>
          <a:chExt cx="0" cy="0"/>
        </a:xfrm>
      </p:grpSpPr>
      <p:sp>
        <p:nvSpPr>
          <p:cNvPr id="23" name="Google Shape;23;p5"/>
          <p:cNvSpPr txBox="1"/>
          <p:nvPr>
            <p:ph type="title"/>
          </p:nvPr>
        </p:nvSpPr>
        <p:spPr>
          <a:xfrm>
            <a:off x="980500" y="2199450"/>
            <a:ext cx="16389600" cy="68826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chemeClr val="lt1"/>
              </a:buClr>
              <a:buSzPts val="7200"/>
              <a:buFont typeface="Montserrat SemiBold"/>
              <a:buNone/>
              <a:defRPr b="0" i="1" sz="7200">
                <a:solidFill>
                  <a:schemeClr val="lt1"/>
                </a:solidFill>
                <a:latin typeface="Montserrat SemiBold"/>
                <a:ea typeface="Montserrat SemiBold"/>
                <a:cs typeface="Montserrat SemiBold"/>
                <a:sym typeface="Montserrat SemiBold"/>
              </a:defRPr>
            </a:lvl1pPr>
            <a:lvl2pPr lvl="1" algn="l">
              <a:lnSpc>
                <a:spcPct val="100000"/>
              </a:lnSpc>
              <a:spcBef>
                <a:spcPts val="0"/>
              </a:spcBef>
              <a:spcAft>
                <a:spcPts val="0"/>
              </a:spcAft>
              <a:buSzPts val="7200"/>
              <a:buFont typeface="Montserrat SemiBold"/>
              <a:buNone/>
              <a:defRPr sz="7200">
                <a:latin typeface="Montserrat SemiBold"/>
                <a:ea typeface="Montserrat SemiBold"/>
                <a:cs typeface="Montserrat SemiBold"/>
                <a:sym typeface="Montserrat SemiBold"/>
              </a:defRPr>
            </a:lvl2pPr>
            <a:lvl3pPr lvl="2" algn="l">
              <a:lnSpc>
                <a:spcPct val="100000"/>
              </a:lnSpc>
              <a:spcBef>
                <a:spcPts val="0"/>
              </a:spcBef>
              <a:spcAft>
                <a:spcPts val="0"/>
              </a:spcAft>
              <a:buSzPts val="7200"/>
              <a:buFont typeface="Montserrat SemiBold"/>
              <a:buNone/>
              <a:defRPr sz="7200">
                <a:latin typeface="Montserrat SemiBold"/>
                <a:ea typeface="Montserrat SemiBold"/>
                <a:cs typeface="Montserrat SemiBold"/>
                <a:sym typeface="Montserrat SemiBold"/>
              </a:defRPr>
            </a:lvl3pPr>
            <a:lvl4pPr lvl="3" algn="l">
              <a:lnSpc>
                <a:spcPct val="100000"/>
              </a:lnSpc>
              <a:spcBef>
                <a:spcPts val="0"/>
              </a:spcBef>
              <a:spcAft>
                <a:spcPts val="0"/>
              </a:spcAft>
              <a:buSzPts val="7200"/>
              <a:buFont typeface="Montserrat SemiBold"/>
              <a:buNone/>
              <a:defRPr sz="7200">
                <a:latin typeface="Montserrat SemiBold"/>
                <a:ea typeface="Montserrat SemiBold"/>
                <a:cs typeface="Montserrat SemiBold"/>
                <a:sym typeface="Montserrat SemiBold"/>
              </a:defRPr>
            </a:lvl4pPr>
            <a:lvl5pPr lvl="4" algn="l">
              <a:lnSpc>
                <a:spcPct val="100000"/>
              </a:lnSpc>
              <a:spcBef>
                <a:spcPts val="0"/>
              </a:spcBef>
              <a:spcAft>
                <a:spcPts val="0"/>
              </a:spcAft>
              <a:buSzPts val="7200"/>
              <a:buFont typeface="Montserrat SemiBold"/>
              <a:buNone/>
              <a:defRPr sz="7200">
                <a:latin typeface="Montserrat SemiBold"/>
                <a:ea typeface="Montserrat SemiBold"/>
                <a:cs typeface="Montserrat SemiBold"/>
                <a:sym typeface="Montserrat SemiBold"/>
              </a:defRPr>
            </a:lvl5pPr>
            <a:lvl6pPr lvl="5" algn="l">
              <a:lnSpc>
                <a:spcPct val="100000"/>
              </a:lnSpc>
              <a:spcBef>
                <a:spcPts val="0"/>
              </a:spcBef>
              <a:spcAft>
                <a:spcPts val="0"/>
              </a:spcAft>
              <a:buSzPts val="7200"/>
              <a:buFont typeface="Montserrat SemiBold"/>
              <a:buNone/>
              <a:defRPr sz="7200">
                <a:latin typeface="Montserrat SemiBold"/>
                <a:ea typeface="Montserrat SemiBold"/>
                <a:cs typeface="Montserrat SemiBold"/>
                <a:sym typeface="Montserrat SemiBold"/>
              </a:defRPr>
            </a:lvl6pPr>
            <a:lvl7pPr lvl="6" algn="l">
              <a:lnSpc>
                <a:spcPct val="100000"/>
              </a:lnSpc>
              <a:spcBef>
                <a:spcPts val="0"/>
              </a:spcBef>
              <a:spcAft>
                <a:spcPts val="0"/>
              </a:spcAft>
              <a:buSzPts val="7200"/>
              <a:buFont typeface="Montserrat SemiBold"/>
              <a:buNone/>
              <a:defRPr sz="7200">
                <a:latin typeface="Montserrat SemiBold"/>
                <a:ea typeface="Montserrat SemiBold"/>
                <a:cs typeface="Montserrat SemiBold"/>
                <a:sym typeface="Montserrat SemiBold"/>
              </a:defRPr>
            </a:lvl7pPr>
            <a:lvl8pPr lvl="7" algn="l">
              <a:lnSpc>
                <a:spcPct val="100000"/>
              </a:lnSpc>
              <a:spcBef>
                <a:spcPts val="0"/>
              </a:spcBef>
              <a:spcAft>
                <a:spcPts val="0"/>
              </a:spcAft>
              <a:buSzPts val="7200"/>
              <a:buFont typeface="Montserrat SemiBold"/>
              <a:buNone/>
              <a:defRPr sz="7200">
                <a:latin typeface="Montserrat SemiBold"/>
                <a:ea typeface="Montserrat SemiBold"/>
                <a:cs typeface="Montserrat SemiBold"/>
                <a:sym typeface="Montserrat SemiBold"/>
              </a:defRPr>
            </a:lvl8pPr>
            <a:lvl9pPr lvl="8" algn="l">
              <a:lnSpc>
                <a:spcPct val="100000"/>
              </a:lnSpc>
              <a:spcBef>
                <a:spcPts val="0"/>
              </a:spcBef>
              <a:spcAft>
                <a:spcPts val="0"/>
              </a:spcAft>
              <a:buSzPts val="7200"/>
              <a:buFont typeface="Montserrat SemiBold"/>
              <a:buNone/>
              <a:defRPr sz="7200">
                <a:latin typeface="Montserrat SemiBold"/>
                <a:ea typeface="Montserrat SemiBold"/>
                <a:cs typeface="Montserrat SemiBold"/>
                <a:sym typeface="Montserrat SemiBold"/>
              </a:defRPr>
            </a:lvl9pPr>
          </a:lstStyle>
          <a:p/>
        </p:txBody>
      </p:sp>
      <p:sp>
        <p:nvSpPr>
          <p:cNvPr id="24" name="Google Shape;24;p5"/>
          <p:cNvSpPr txBox="1"/>
          <p:nvPr>
            <p:ph idx="1" type="subTitle"/>
          </p:nvPr>
        </p:nvSpPr>
        <p:spPr>
          <a:xfrm>
            <a:off x="949050" y="7939000"/>
            <a:ext cx="7870800" cy="1908000"/>
          </a:xfrm>
          <a:prstGeom prst="rect">
            <a:avLst/>
          </a:prstGeom>
          <a:noFill/>
          <a:ln>
            <a:noFill/>
          </a:ln>
        </p:spPr>
        <p:txBody>
          <a:bodyPr anchorCtr="0" anchor="b" bIns="0" lIns="0" spcFirstLastPara="1" rIns="0" wrap="square" tIns="0">
            <a:noAutofit/>
          </a:bodyPr>
          <a:lstStyle>
            <a:lvl1pPr lvl="0" algn="l">
              <a:lnSpc>
                <a:spcPct val="140000"/>
              </a:lnSpc>
              <a:spcBef>
                <a:spcPts val="2000"/>
              </a:spcBef>
              <a:spcAft>
                <a:spcPts val="0"/>
              </a:spcAft>
              <a:buSzPts val="3200"/>
              <a:buNone/>
              <a:defRPr sz="2800">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2000"/>
              </a:spcBef>
              <a:spcAft>
                <a:spcPts val="0"/>
              </a:spcAft>
              <a:buSzPts val="2800"/>
              <a:buNone/>
              <a:defRPr/>
            </a:lvl3pPr>
            <a:lvl4pPr lvl="3" algn="l">
              <a:lnSpc>
                <a:spcPct val="130000"/>
              </a:lnSpc>
              <a:spcBef>
                <a:spcPts val="2000"/>
              </a:spcBef>
              <a:spcAft>
                <a:spcPts val="0"/>
              </a:spcAft>
              <a:buSzPts val="2800"/>
              <a:buNone/>
              <a:defRPr/>
            </a:lvl4pPr>
            <a:lvl5pPr lvl="4" algn="l">
              <a:lnSpc>
                <a:spcPct val="130000"/>
              </a:lnSpc>
              <a:spcBef>
                <a:spcPts val="2000"/>
              </a:spcBef>
              <a:spcAft>
                <a:spcPts val="0"/>
              </a:spcAft>
              <a:buSzPts val="2400"/>
              <a:buNone/>
              <a:defRPr/>
            </a:lvl5pPr>
            <a:lvl6pPr lvl="5" algn="l">
              <a:lnSpc>
                <a:spcPct val="130000"/>
              </a:lnSpc>
              <a:spcBef>
                <a:spcPts val="2000"/>
              </a:spcBef>
              <a:spcAft>
                <a:spcPts val="0"/>
              </a:spcAft>
              <a:buSzPts val="2400"/>
              <a:buNone/>
              <a:defRPr/>
            </a:lvl6pPr>
            <a:lvl7pPr lvl="6" algn="l">
              <a:lnSpc>
                <a:spcPct val="130000"/>
              </a:lnSpc>
              <a:spcBef>
                <a:spcPts val="2000"/>
              </a:spcBef>
              <a:spcAft>
                <a:spcPts val="0"/>
              </a:spcAft>
              <a:buSzPts val="2000"/>
              <a:buNone/>
              <a:defRPr/>
            </a:lvl7pPr>
            <a:lvl8pPr lvl="7" algn="l">
              <a:lnSpc>
                <a:spcPct val="130000"/>
              </a:lnSpc>
              <a:spcBef>
                <a:spcPts val="2000"/>
              </a:spcBef>
              <a:spcAft>
                <a:spcPts val="0"/>
              </a:spcAft>
              <a:buSzPts val="2000"/>
              <a:buNone/>
              <a:defRPr/>
            </a:lvl8pPr>
            <a:lvl9pPr lvl="8" algn="l">
              <a:lnSpc>
                <a:spcPct val="130000"/>
              </a:lnSpc>
              <a:spcBef>
                <a:spcPts val="2000"/>
              </a:spcBef>
              <a:spcAft>
                <a:spcPts val="2000"/>
              </a:spcAft>
              <a:buSzPts val="1600"/>
              <a:buNone/>
              <a:defRPr/>
            </a:lvl9pPr>
          </a:lstStyle>
          <a:p/>
        </p:txBody>
      </p:sp>
      <p:pic>
        <p:nvPicPr>
          <p:cNvPr id="25" name="Google Shape;25;p5"/>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26" name="Shape 26"/>
        <p:cNvGrpSpPr/>
        <p:nvPr/>
      </p:nvGrpSpPr>
      <p:grpSpPr>
        <a:xfrm>
          <a:off x="0" y="0"/>
          <a:ext cx="0" cy="0"/>
          <a:chOff x="0" y="0"/>
          <a:chExt cx="0" cy="0"/>
        </a:xfrm>
      </p:grpSpPr>
      <p:sp>
        <p:nvSpPr>
          <p:cNvPr id="27" name="Google Shape;27;p6"/>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28" name="Google Shape;28;p6"/>
          <p:cNvSpPr txBox="1"/>
          <p:nvPr>
            <p:ph idx="1" type="subTitle"/>
          </p:nvPr>
        </p:nvSpPr>
        <p:spPr>
          <a:xfrm>
            <a:off x="917950" y="2876300"/>
            <a:ext cx="6256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400"/>
              <a:buNone/>
              <a:defRPr/>
            </a:lvl5pPr>
            <a:lvl6pPr lvl="5" algn="l">
              <a:lnSpc>
                <a:spcPct val="130000"/>
              </a:lnSpc>
              <a:spcBef>
                <a:spcPts val="0"/>
              </a:spcBef>
              <a:spcAft>
                <a:spcPts val="0"/>
              </a:spcAft>
              <a:buSzPts val="2400"/>
              <a:buNone/>
              <a:defRPr/>
            </a:lvl6pPr>
            <a:lvl7pPr lvl="6" algn="l">
              <a:lnSpc>
                <a:spcPct val="130000"/>
              </a:lnSpc>
              <a:spcBef>
                <a:spcPts val="0"/>
              </a:spcBef>
              <a:spcAft>
                <a:spcPts val="0"/>
              </a:spcAft>
              <a:buSzPts val="2000"/>
              <a:buNone/>
              <a:defRPr/>
            </a:lvl7pPr>
            <a:lvl8pPr lvl="7" algn="l">
              <a:lnSpc>
                <a:spcPct val="130000"/>
              </a:lnSpc>
              <a:spcBef>
                <a:spcPts val="0"/>
              </a:spcBef>
              <a:spcAft>
                <a:spcPts val="0"/>
              </a:spcAft>
              <a:buSzPts val="2000"/>
              <a:buNone/>
              <a:defRPr/>
            </a:lvl8pPr>
            <a:lvl9pPr lvl="8" algn="l">
              <a:lnSpc>
                <a:spcPct val="130000"/>
              </a:lnSpc>
              <a:spcBef>
                <a:spcPts val="0"/>
              </a:spcBef>
              <a:spcAft>
                <a:spcPts val="0"/>
              </a:spcAft>
              <a:buSzPts val="1600"/>
              <a:buNone/>
              <a:defRPr/>
            </a:lvl9pPr>
          </a:lstStyle>
          <a:p/>
        </p:txBody>
      </p:sp>
      <p:sp>
        <p:nvSpPr>
          <p:cNvPr id="29" name="Google Shape;29;p6"/>
          <p:cNvSpPr txBox="1"/>
          <p:nvPr>
            <p:ph idx="2" type="subTitle"/>
          </p:nvPr>
        </p:nvSpPr>
        <p:spPr>
          <a:xfrm>
            <a:off x="11111450" y="5342400"/>
            <a:ext cx="6258600" cy="7890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sz="2800">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400"/>
              <a:buNone/>
              <a:defRPr/>
            </a:lvl5pPr>
            <a:lvl6pPr lvl="5" algn="l">
              <a:lnSpc>
                <a:spcPct val="130000"/>
              </a:lnSpc>
              <a:spcBef>
                <a:spcPts val="0"/>
              </a:spcBef>
              <a:spcAft>
                <a:spcPts val="0"/>
              </a:spcAft>
              <a:buSzPts val="2400"/>
              <a:buNone/>
              <a:defRPr/>
            </a:lvl6pPr>
            <a:lvl7pPr lvl="6" algn="l">
              <a:lnSpc>
                <a:spcPct val="130000"/>
              </a:lnSpc>
              <a:spcBef>
                <a:spcPts val="0"/>
              </a:spcBef>
              <a:spcAft>
                <a:spcPts val="0"/>
              </a:spcAft>
              <a:buSzPts val="2000"/>
              <a:buNone/>
              <a:defRPr/>
            </a:lvl7pPr>
            <a:lvl8pPr lvl="7" algn="l">
              <a:lnSpc>
                <a:spcPct val="130000"/>
              </a:lnSpc>
              <a:spcBef>
                <a:spcPts val="0"/>
              </a:spcBef>
              <a:spcAft>
                <a:spcPts val="0"/>
              </a:spcAft>
              <a:buSzPts val="2000"/>
              <a:buNone/>
              <a:defRPr/>
            </a:lvl8pPr>
            <a:lvl9pPr lvl="8" algn="l">
              <a:lnSpc>
                <a:spcPct val="130000"/>
              </a:lnSpc>
              <a:spcBef>
                <a:spcPts val="0"/>
              </a:spcBef>
              <a:spcAft>
                <a:spcPts val="0"/>
              </a:spcAft>
              <a:buSzPts val="1600"/>
              <a:buNone/>
              <a:defRPr/>
            </a:lvl9pPr>
          </a:lstStyle>
          <a:p/>
        </p:txBody>
      </p:sp>
      <p:sp>
        <p:nvSpPr>
          <p:cNvPr id="30" name="Google Shape;30;p6"/>
          <p:cNvSpPr txBox="1"/>
          <p:nvPr>
            <p:ph idx="3" type="body"/>
          </p:nvPr>
        </p:nvSpPr>
        <p:spPr>
          <a:xfrm>
            <a:off x="917950" y="4140150"/>
            <a:ext cx="7902000" cy="10530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381000" lvl="4" marL="2286000" algn="l">
              <a:lnSpc>
                <a:spcPct val="130000"/>
              </a:lnSpc>
              <a:spcBef>
                <a:spcPts val="1600"/>
              </a:spcBef>
              <a:spcAft>
                <a:spcPts val="0"/>
              </a:spcAft>
              <a:buSzPts val="2400"/>
              <a:buChar char="–"/>
              <a:defRPr/>
            </a:lvl5pPr>
            <a:lvl6pPr indent="-381000" lvl="5" marL="2743200" algn="l">
              <a:lnSpc>
                <a:spcPct val="130000"/>
              </a:lnSpc>
              <a:spcBef>
                <a:spcPts val="1200"/>
              </a:spcBef>
              <a:spcAft>
                <a:spcPts val="0"/>
              </a:spcAft>
              <a:buSzPts val="2400"/>
              <a:buChar char="–"/>
              <a:defRPr/>
            </a:lvl6pPr>
            <a:lvl7pPr indent="-355600" lvl="6" marL="3200400" algn="l">
              <a:lnSpc>
                <a:spcPct val="130000"/>
              </a:lnSpc>
              <a:spcBef>
                <a:spcPts val="1200"/>
              </a:spcBef>
              <a:spcAft>
                <a:spcPts val="0"/>
              </a:spcAft>
              <a:buSzPts val="2000"/>
              <a:buChar char="–"/>
              <a:defRPr/>
            </a:lvl7pPr>
            <a:lvl8pPr indent="-355600" lvl="7" marL="3657600" algn="l">
              <a:lnSpc>
                <a:spcPct val="130000"/>
              </a:lnSpc>
              <a:spcBef>
                <a:spcPts val="800"/>
              </a:spcBef>
              <a:spcAft>
                <a:spcPts val="0"/>
              </a:spcAft>
              <a:buSzPts val="2000"/>
              <a:buChar char="–"/>
              <a:defRPr/>
            </a:lvl8pPr>
            <a:lvl9pPr indent="-330200" lvl="8" marL="4114800" algn="l">
              <a:lnSpc>
                <a:spcPct val="130000"/>
              </a:lnSpc>
              <a:spcBef>
                <a:spcPts val="800"/>
              </a:spcBef>
              <a:spcAft>
                <a:spcPts val="400"/>
              </a:spcAft>
              <a:buSzPts val="1600"/>
              <a:buChar char="–"/>
              <a:defRPr/>
            </a:lvl9pPr>
          </a:lstStyle>
          <a:p/>
        </p:txBody>
      </p:sp>
      <p:sp>
        <p:nvSpPr>
          <p:cNvPr id="31" name="Google Shape;31;p6"/>
          <p:cNvSpPr txBox="1"/>
          <p:nvPr>
            <p:ph idx="4" type="subTitle"/>
          </p:nvPr>
        </p:nvSpPr>
        <p:spPr>
          <a:xfrm>
            <a:off x="917950" y="5342400"/>
            <a:ext cx="6256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400"/>
              <a:buNone/>
              <a:defRPr/>
            </a:lvl5pPr>
            <a:lvl6pPr lvl="5" algn="l">
              <a:lnSpc>
                <a:spcPct val="130000"/>
              </a:lnSpc>
              <a:spcBef>
                <a:spcPts val="0"/>
              </a:spcBef>
              <a:spcAft>
                <a:spcPts val="0"/>
              </a:spcAft>
              <a:buSzPts val="2400"/>
              <a:buNone/>
              <a:defRPr/>
            </a:lvl6pPr>
            <a:lvl7pPr lvl="6" algn="l">
              <a:lnSpc>
                <a:spcPct val="130000"/>
              </a:lnSpc>
              <a:spcBef>
                <a:spcPts val="0"/>
              </a:spcBef>
              <a:spcAft>
                <a:spcPts val="0"/>
              </a:spcAft>
              <a:buSzPts val="2000"/>
              <a:buNone/>
              <a:defRPr/>
            </a:lvl7pPr>
            <a:lvl8pPr lvl="7" algn="l">
              <a:lnSpc>
                <a:spcPct val="130000"/>
              </a:lnSpc>
              <a:spcBef>
                <a:spcPts val="0"/>
              </a:spcBef>
              <a:spcAft>
                <a:spcPts val="0"/>
              </a:spcAft>
              <a:buSzPts val="2000"/>
              <a:buNone/>
              <a:defRPr/>
            </a:lvl8pPr>
            <a:lvl9pPr lvl="8" algn="l">
              <a:lnSpc>
                <a:spcPct val="130000"/>
              </a:lnSpc>
              <a:spcBef>
                <a:spcPts val="0"/>
              </a:spcBef>
              <a:spcAft>
                <a:spcPts val="0"/>
              </a:spcAft>
              <a:buSzPts val="1600"/>
              <a:buNone/>
              <a:defRPr/>
            </a:lvl9pPr>
          </a:lstStyle>
          <a:p/>
        </p:txBody>
      </p:sp>
      <p:sp>
        <p:nvSpPr>
          <p:cNvPr id="32" name="Google Shape;32;p6"/>
          <p:cNvSpPr txBox="1"/>
          <p:nvPr>
            <p:ph idx="5" type="body"/>
          </p:nvPr>
        </p:nvSpPr>
        <p:spPr>
          <a:xfrm>
            <a:off x="917950" y="6606250"/>
            <a:ext cx="7902000" cy="10530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381000" lvl="4" marL="2286000" algn="l">
              <a:lnSpc>
                <a:spcPct val="130000"/>
              </a:lnSpc>
              <a:spcBef>
                <a:spcPts val="1600"/>
              </a:spcBef>
              <a:spcAft>
                <a:spcPts val="0"/>
              </a:spcAft>
              <a:buSzPts val="2400"/>
              <a:buChar char="–"/>
              <a:defRPr/>
            </a:lvl5pPr>
            <a:lvl6pPr indent="-381000" lvl="5" marL="2743200" algn="l">
              <a:lnSpc>
                <a:spcPct val="130000"/>
              </a:lnSpc>
              <a:spcBef>
                <a:spcPts val="1200"/>
              </a:spcBef>
              <a:spcAft>
                <a:spcPts val="0"/>
              </a:spcAft>
              <a:buSzPts val="2400"/>
              <a:buChar char="–"/>
              <a:defRPr/>
            </a:lvl6pPr>
            <a:lvl7pPr indent="-355600" lvl="6" marL="3200400" algn="l">
              <a:lnSpc>
                <a:spcPct val="130000"/>
              </a:lnSpc>
              <a:spcBef>
                <a:spcPts val="1200"/>
              </a:spcBef>
              <a:spcAft>
                <a:spcPts val="0"/>
              </a:spcAft>
              <a:buSzPts val="2000"/>
              <a:buChar char="–"/>
              <a:defRPr/>
            </a:lvl7pPr>
            <a:lvl8pPr indent="-355600" lvl="7" marL="3657600" algn="l">
              <a:lnSpc>
                <a:spcPct val="130000"/>
              </a:lnSpc>
              <a:spcBef>
                <a:spcPts val="800"/>
              </a:spcBef>
              <a:spcAft>
                <a:spcPts val="0"/>
              </a:spcAft>
              <a:buSzPts val="2000"/>
              <a:buChar char="–"/>
              <a:defRPr/>
            </a:lvl8pPr>
            <a:lvl9pPr indent="-330200" lvl="8" marL="4114800" algn="l">
              <a:lnSpc>
                <a:spcPct val="130000"/>
              </a:lnSpc>
              <a:spcBef>
                <a:spcPts val="800"/>
              </a:spcBef>
              <a:spcAft>
                <a:spcPts val="400"/>
              </a:spcAft>
              <a:buSzPts val="1600"/>
              <a:buChar char="–"/>
              <a:defRPr/>
            </a:lvl9pPr>
          </a:lstStyle>
          <a:p/>
        </p:txBody>
      </p:sp>
      <p:sp>
        <p:nvSpPr>
          <p:cNvPr id="33" name="Google Shape;33;p6"/>
          <p:cNvSpPr txBox="1"/>
          <p:nvPr>
            <p:ph idx="6" type="subTitle"/>
          </p:nvPr>
        </p:nvSpPr>
        <p:spPr>
          <a:xfrm>
            <a:off x="11111450" y="6355450"/>
            <a:ext cx="6258600" cy="789000"/>
          </a:xfrm>
          <a:prstGeom prst="rect">
            <a:avLst/>
          </a:prstGeom>
          <a:solidFill>
            <a:schemeClr val="accent4"/>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sz="2800">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400"/>
              <a:buNone/>
              <a:defRPr/>
            </a:lvl5pPr>
            <a:lvl6pPr lvl="5" algn="l">
              <a:lnSpc>
                <a:spcPct val="130000"/>
              </a:lnSpc>
              <a:spcBef>
                <a:spcPts val="0"/>
              </a:spcBef>
              <a:spcAft>
                <a:spcPts val="0"/>
              </a:spcAft>
              <a:buSzPts val="2400"/>
              <a:buNone/>
              <a:defRPr/>
            </a:lvl6pPr>
            <a:lvl7pPr lvl="6" algn="l">
              <a:lnSpc>
                <a:spcPct val="130000"/>
              </a:lnSpc>
              <a:spcBef>
                <a:spcPts val="0"/>
              </a:spcBef>
              <a:spcAft>
                <a:spcPts val="0"/>
              </a:spcAft>
              <a:buSzPts val="2000"/>
              <a:buNone/>
              <a:defRPr/>
            </a:lvl7pPr>
            <a:lvl8pPr lvl="7" algn="l">
              <a:lnSpc>
                <a:spcPct val="130000"/>
              </a:lnSpc>
              <a:spcBef>
                <a:spcPts val="0"/>
              </a:spcBef>
              <a:spcAft>
                <a:spcPts val="0"/>
              </a:spcAft>
              <a:buSzPts val="2000"/>
              <a:buNone/>
              <a:defRPr/>
            </a:lvl8pPr>
            <a:lvl9pPr lvl="8" algn="l">
              <a:lnSpc>
                <a:spcPct val="130000"/>
              </a:lnSpc>
              <a:spcBef>
                <a:spcPts val="0"/>
              </a:spcBef>
              <a:spcAft>
                <a:spcPts val="0"/>
              </a:spcAft>
              <a:buSzPts val="1600"/>
              <a:buNone/>
              <a:defRPr/>
            </a:lvl9pPr>
          </a:lstStyle>
          <a:p/>
        </p:txBody>
      </p:sp>
      <p:sp>
        <p:nvSpPr>
          <p:cNvPr id="34" name="Google Shape;34;p6"/>
          <p:cNvSpPr txBox="1"/>
          <p:nvPr>
            <p:ph idx="7" type="subTitle"/>
          </p:nvPr>
        </p:nvSpPr>
        <p:spPr>
          <a:xfrm>
            <a:off x="11111450" y="7368500"/>
            <a:ext cx="6258600" cy="789000"/>
          </a:xfrm>
          <a:prstGeom prst="rect">
            <a:avLst/>
          </a:prstGeom>
          <a:solidFill>
            <a:schemeClr val="accent5"/>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sz="2800">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400"/>
              <a:buNone/>
              <a:defRPr/>
            </a:lvl5pPr>
            <a:lvl6pPr lvl="5" algn="l">
              <a:lnSpc>
                <a:spcPct val="130000"/>
              </a:lnSpc>
              <a:spcBef>
                <a:spcPts val="0"/>
              </a:spcBef>
              <a:spcAft>
                <a:spcPts val="0"/>
              </a:spcAft>
              <a:buSzPts val="2400"/>
              <a:buNone/>
              <a:defRPr/>
            </a:lvl6pPr>
            <a:lvl7pPr lvl="6" algn="l">
              <a:lnSpc>
                <a:spcPct val="130000"/>
              </a:lnSpc>
              <a:spcBef>
                <a:spcPts val="0"/>
              </a:spcBef>
              <a:spcAft>
                <a:spcPts val="0"/>
              </a:spcAft>
              <a:buSzPts val="2000"/>
              <a:buNone/>
              <a:defRPr/>
            </a:lvl7pPr>
            <a:lvl8pPr lvl="7" algn="l">
              <a:lnSpc>
                <a:spcPct val="130000"/>
              </a:lnSpc>
              <a:spcBef>
                <a:spcPts val="0"/>
              </a:spcBef>
              <a:spcAft>
                <a:spcPts val="0"/>
              </a:spcAft>
              <a:buSzPts val="2000"/>
              <a:buNone/>
              <a:defRPr/>
            </a:lvl8pPr>
            <a:lvl9pPr lvl="8" algn="l">
              <a:lnSpc>
                <a:spcPct val="130000"/>
              </a:lnSpc>
              <a:spcBef>
                <a:spcPts val="0"/>
              </a:spcBef>
              <a:spcAft>
                <a:spcPts val="0"/>
              </a:spcAft>
              <a:buSzPts val="1600"/>
              <a:buNone/>
              <a:defRPr/>
            </a:lvl9pPr>
          </a:lstStyle>
          <a:p/>
        </p:txBody>
      </p:sp>
      <p:sp>
        <p:nvSpPr>
          <p:cNvPr id="35" name="Google Shape;35;p6"/>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6" name="Shape 36"/>
        <p:cNvGrpSpPr/>
        <p:nvPr/>
      </p:nvGrpSpPr>
      <p:grpSpPr>
        <a:xfrm>
          <a:off x="0" y="0"/>
          <a:ext cx="0" cy="0"/>
          <a:chOff x="0" y="0"/>
          <a:chExt cx="0" cy="0"/>
        </a:xfrm>
      </p:grpSpPr>
      <p:sp>
        <p:nvSpPr>
          <p:cNvPr id="37" name="Google Shape;37;p7"/>
          <p:cNvSpPr txBox="1"/>
          <p:nvPr>
            <p:ph idx="1" type="body"/>
          </p:nvPr>
        </p:nvSpPr>
        <p:spPr>
          <a:xfrm>
            <a:off x="936000" y="9252000"/>
            <a:ext cx="7884000" cy="640800"/>
          </a:xfrm>
          <a:prstGeom prst="rect">
            <a:avLst/>
          </a:prstGeom>
          <a:noFill/>
          <a:ln>
            <a:noFill/>
          </a:ln>
        </p:spPr>
        <p:txBody>
          <a:bodyPr anchorCtr="0" anchor="b" bIns="0" lIns="0" spcFirstLastPara="1" rIns="0" wrap="square" tIns="0">
            <a:noAutofit/>
          </a:bodyPr>
          <a:lstStyle>
            <a:lvl1pPr indent="-228600" lvl="0" marL="457200" algn="l">
              <a:lnSpc>
                <a:spcPct val="130000"/>
              </a:lnSpc>
              <a:spcBef>
                <a:spcPts val="0"/>
              </a:spcBef>
              <a:spcAft>
                <a:spcPts val="0"/>
              </a:spcAft>
              <a:buSzPts val="1600"/>
              <a:buNone/>
              <a:defRPr sz="1600"/>
            </a:lvl1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rgbClr val="000000"/>
              </a:buClr>
              <a:buSzPts val="4400"/>
              <a:buFont typeface="Montserrat"/>
              <a:buNone/>
              <a:defRPr b="1" i="0" sz="4400" u="none" cap="none" strike="noStrike">
                <a:solidFill>
                  <a:srgbClr val="000000"/>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2pPr>
            <a:lvl3pPr lvl="2"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3pPr>
            <a:lvl4pPr lvl="3"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4pPr>
            <a:lvl5pPr lvl="4"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5pPr>
            <a:lvl6pPr lvl="5"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6pPr>
            <a:lvl7pPr lvl="6"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7pPr>
            <a:lvl8pPr lvl="7"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8pPr>
            <a:lvl9pPr lvl="8"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876300"/>
            <a:ext cx="16452001" cy="5962200"/>
          </a:xfrm>
          <a:prstGeom prst="rect">
            <a:avLst/>
          </a:prstGeom>
          <a:noFill/>
          <a:ln>
            <a:noFill/>
          </a:ln>
        </p:spPr>
        <p:txBody>
          <a:bodyPr anchorCtr="0" anchor="t" bIns="0" lIns="0" spcFirstLastPara="1" rIns="0" wrap="square" tIns="0">
            <a:noAutofit/>
          </a:bodyPr>
          <a:lstStyle>
            <a:lvl1pPr indent="-431800" lvl="0" marL="457200" marR="0" rtl="0" algn="l">
              <a:lnSpc>
                <a:spcPct val="130000"/>
              </a:lnSpc>
              <a:spcBef>
                <a:spcPts val="0"/>
              </a:spcBef>
              <a:spcAft>
                <a:spcPts val="0"/>
              </a:spcAft>
              <a:buClr>
                <a:schemeClr val="dk2"/>
              </a:buClr>
              <a:buSzPts val="3200"/>
              <a:buFont typeface="Montserrat"/>
              <a:buChar char="●"/>
              <a:defRPr b="0" i="0" sz="3200" u="none" cap="none" strike="noStrike">
                <a:solidFill>
                  <a:schemeClr val="dk2"/>
                </a:solidFill>
                <a:latin typeface="Montserrat"/>
                <a:ea typeface="Montserrat"/>
                <a:cs typeface="Montserrat"/>
                <a:sym typeface="Montserrat"/>
              </a:defRPr>
            </a:lvl1pPr>
            <a:lvl2pPr indent="-431800" lvl="1" marL="914400" marR="0" rtl="0" algn="l">
              <a:lnSpc>
                <a:spcPct val="130000"/>
              </a:lnSpc>
              <a:spcBef>
                <a:spcPts val="2000"/>
              </a:spcBef>
              <a:spcAft>
                <a:spcPts val="0"/>
              </a:spcAft>
              <a:buClr>
                <a:schemeClr val="dk2"/>
              </a:buClr>
              <a:buSzPts val="3200"/>
              <a:buFont typeface="Montserrat"/>
              <a:buChar char="–"/>
              <a:defRPr b="0" i="0" sz="3200" u="none" cap="none" strike="noStrike">
                <a:solidFill>
                  <a:schemeClr val="dk2"/>
                </a:solidFill>
                <a:latin typeface="Montserrat"/>
                <a:ea typeface="Montserrat"/>
                <a:cs typeface="Montserrat"/>
                <a:sym typeface="Montserrat"/>
              </a:defRPr>
            </a:lvl2pPr>
            <a:lvl3pPr indent="-406400" lvl="2" marL="1371600" marR="0" rtl="0" algn="l">
              <a:lnSpc>
                <a:spcPct val="130000"/>
              </a:lnSpc>
              <a:spcBef>
                <a:spcPts val="20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3pPr>
            <a:lvl4pPr indent="-406400" lvl="3" marL="1828800" marR="0" rtl="0" algn="l">
              <a:lnSpc>
                <a:spcPct val="130000"/>
              </a:lnSpc>
              <a:spcBef>
                <a:spcPts val="16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4pPr>
            <a:lvl5pPr indent="-381000" lvl="4" marL="2286000" marR="0" rtl="0" algn="l">
              <a:lnSpc>
                <a:spcPct val="130000"/>
              </a:lnSpc>
              <a:spcBef>
                <a:spcPts val="1600"/>
              </a:spcBef>
              <a:spcAft>
                <a:spcPts val="0"/>
              </a:spcAft>
              <a:buClr>
                <a:schemeClr val="dk2"/>
              </a:buClr>
              <a:buSzPts val="2400"/>
              <a:buFont typeface="Montserrat"/>
              <a:buChar char="–"/>
              <a:defRPr b="0" i="0" sz="2400" u="none" cap="none" strike="noStrike">
                <a:solidFill>
                  <a:schemeClr val="dk2"/>
                </a:solidFill>
                <a:latin typeface="Montserrat"/>
                <a:ea typeface="Montserrat"/>
                <a:cs typeface="Montserrat"/>
                <a:sym typeface="Montserrat"/>
              </a:defRPr>
            </a:lvl5pPr>
            <a:lvl6pPr indent="-381000" lvl="5" marL="2743200" marR="0" rtl="0" algn="l">
              <a:lnSpc>
                <a:spcPct val="130000"/>
              </a:lnSpc>
              <a:spcBef>
                <a:spcPts val="1200"/>
              </a:spcBef>
              <a:spcAft>
                <a:spcPts val="0"/>
              </a:spcAft>
              <a:buClr>
                <a:schemeClr val="dk2"/>
              </a:buClr>
              <a:buSzPts val="2400"/>
              <a:buFont typeface="Montserrat"/>
              <a:buChar char="–"/>
              <a:defRPr b="0" i="0" sz="2400" u="none" cap="none" strike="noStrike">
                <a:solidFill>
                  <a:schemeClr val="dk2"/>
                </a:solidFill>
                <a:latin typeface="Montserrat"/>
                <a:ea typeface="Montserrat"/>
                <a:cs typeface="Montserrat"/>
                <a:sym typeface="Montserrat"/>
              </a:defRPr>
            </a:lvl6pPr>
            <a:lvl7pPr indent="-355600" lvl="6" marL="3200400" marR="0" rtl="0" algn="l">
              <a:lnSpc>
                <a:spcPct val="130000"/>
              </a:lnSpc>
              <a:spcBef>
                <a:spcPts val="1200"/>
              </a:spcBef>
              <a:spcAft>
                <a:spcPts val="0"/>
              </a:spcAft>
              <a:buClr>
                <a:schemeClr val="dk2"/>
              </a:buClr>
              <a:buSzPts val="2000"/>
              <a:buFont typeface="Montserrat"/>
              <a:buChar char="–"/>
              <a:defRPr b="0" i="0" sz="2000" u="none" cap="none" strike="noStrike">
                <a:solidFill>
                  <a:schemeClr val="dk2"/>
                </a:solidFill>
                <a:latin typeface="Montserrat"/>
                <a:ea typeface="Montserrat"/>
                <a:cs typeface="Montserrat"/>
                <a:sym typeface="Montserrat"/>
              </a:defRPr>
            </a:lvl7pPr>
            <a:lvl8pPr indent="-355600" lvl="7" marL="3657600" marR="0" rtl="0" algn="l">
              <a:lnSpc>
                <a:spcPct val="130000"/>
              </a:lnSpc>
              <a:spcBef>
                <a:spcPts val="800"/>
              </a:spcBef>
              <a:spcAft>
                <a:spcPts val="0"/>
              </a:spcAft>
              <a:buClr>
                <a:schemeClr val="dk2"/>
              </a:buClr>
              <a:buSzPts val="2000"/>
              <a:buFont typeface="Montserrat"/>
              <a:buChar char="–"/>
              <a:defRPr b="0" i="0" sz="2000" u="none" cap="none" strike="noStrike">
                <a:solidFill>
                  <a:schemeClr val="dk2"/>
                </a:solidFill>
                <a:latin typeface="Montserrat"/>
                <a:ea typeface="Montserrat"/>
                <a:cs typeface="Montserrat"/>
                <a:sym typeface="Montserrat"/>
              </a:defRPr>
            </a:lvl8pPr>
            <a:lvl9pPr indent="-330200" lvl="8" marL="4114800" marR="0" rtl="0" algn="l">
              <a:lnSpc>
                <a:spcPct val="130000"/>
              </a:lnSpc>
              <a:spcBef>
                <a:spcPts val="800"/>
              </a:spcBef>
              <a:spcAft>
                <a:spcPts val="40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image" Target="../media/image6.png"/><Relationship Id="rId5" Type="http://schemas.openxmlformats.org/officeDocument/2006/relationships/image" Target="../media/image15.png"/><Relationship Id="rId6" Type="http://schemas.openxmlformats.org/officeDocument/2006/relationships/image" Target="../media/image11.png"/><Relationship Id="rId7"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3.jpg"/><Relationship Id="rId4" Type="http://schemas.openxmlformats.org/officeDocument/2006/relationships/image" Target="../media/image10.png"/><Relationship Id="rId9" Type="http://schemas.openxmlformats.org/officeDocument/2006/relationships/image" Target="../media/image9.png"/><Relationship Id="rId5" Type="http://schemas.openxmlformats.org/officeDocument/2006/relationships/image" Target="../media/image8.png"/><Relationship Id="rId6" Type="http://schemas.openxmlformats.org/officeDocument/2006/relationships/image" Target="../media/image16.png"/><Relationship Id="rId7" Type="http://schemas.openxmlformats.org/officeDocument/2006/relationships/image" Target="../media/image4.png"/><Relationship Id="rId8"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sp>
        <p:nvSpPr>
          <p:cNvPr id="42" name="Google Shape;42;p8"/>
          <p:cNvSpPr txBox="1"/>
          <p:nvPr>
            <p:ph idx="1" type="body"/>
          </p:nvPr>
        </p:nvSpPr>
        <p:spPr>
          <a:xfrm>
            <a:off x="936000" y="9252000"/>
            <a:ext cx="7884000" cy="640800"/>
          </a:xfrm>
          <a:prstGeom prst="rect">
            <a:avLst/>
          </a:prstGeom>
        </p:spPr>
        <p:txBody>
          <a:bodyPr anchorCtr="0" anchor="b" bIns="0" lIns="0" spcFirstLastPara="1" rIns="0" wrap="square" tIns="0">
            <a:noAutofit/>
          </a:bodyPr>
          <a:lstStyle/>
          <a:p>
            <a:pPr indent="0" lvl="0" marL="0" rtl="0" algn="l">
              <a:spcBef>
                <a:spcPts val="0"/>
              </a:spcBef>
              <a:spcAft>
                <a:spcPts val="0"/>
              </a:spcAft>
              <a:buClr>
                <a:srgbClr val="000000"/>
              </a:buClr>
              <a:buSzPts val="3200"/>
              <a:buFont typeface="Arial"/>
              <a:buNone/>
            </a:pPr>
            <a:r>
              <a:rPr lang="en-GB" sz="2800">
                <a:solidFill>
                  <a:srgbClr val="4B3241"/>
                </a:solidFill>
                <a:latin typeface="Montserrat SemiBold"/>
                <a:ea typeface="Montserrat SemiBold"/>
                <a:cs typeface="Montserrat SemiBold"/>
                <a:sym typeface="Montserrat SemiBold"/>
              </a:rPr>
              <a:t>Frau Driver</a:t>
            </a:r>
            <a:endParaRPr/>
          </a:p>
        </p:txBody>
      </p:sp>
      <p:sp>
        <p:nvSpPr>
          <p:cNvPr id="43" name="Google Shape;43;p8"/>
          <p:cNvSpPr txBox="1"/>
          <p:nvPr/>
        </p:nvSpPr>
        <p:spPr>
          <a:xfrm>
            <a:off x="498800" y="603900"/>
            <a:ext cx="3987300" cy="802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3600"/>
              <a:buFont typeface="Arial"/>
              <a:buNone/>
            </a:pPr>
            <a:r>
              <a:rPr b="1" lang="en-GB" sz="3600">
                <a:solidFill>
                  <a:srgbClr val="4B3241"/>
                </a:solidFill>
                <a:latin typeface="Montserrat"/>
                <a:ea typeface="Montserrat"/>
                <a:cs typeface="Montserrat"/>
                <a:sym typeface="Montserrat"/>
              </a:rPr>
              <a:t>German</a:t>
            </a:r>
            <a:endParaRPr>
              <a:latin typeface="Montserrat"/>
              <a:ea typeface="Montserrat"/>
              <a:cs typeface="Montserrat"/>
              <a:sym typeface="Montserrat"/>
            </a:endParaRPr>
          </a:p>
        </p:txBody>
      </p:sp>
      <p:sp>
        <p:nvSpPr>
          <p:cNvPr id="44" name="Google Shape;44;p8"/>
          <p:cNvSpPr txBox="1"/>
          <p:nvPr/>
        </p:nvSpPr>
        <p:spPr>
          <a:xfrm>
            <a:off x="758350" y="2986900"/>
            <a:ext cx="15336000" cy="2288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6000"/>
              <a:buFont typeface="Arial"/>
              <a:buNone/>
            </a:pPr>
            <a:r>
              <a:rPr lang="en-GB" sz="6000">
                <a:solidFill>
                  <a:srgbClr val="4B3241"/>
                </a:solidFill>
                <a:latin typeface="Montserrat SemiBold"/>
                <a:ea typeface="Montserrat SemiBold"/>
                <a:cs typeface="Montserrat SemiBold"/>
                <a:sym typeface="Montserrat SemiBold"/>
              </a:rPr>
              <a:t>Family Relationships [1 / 3]</a:t>
            </a:r>
            <a:br>
              <a:rPr lang="en-GB" sz="6000">
                <a:solidFill>
                  <a:srgbClr val="4B3241"/>
                </a:solidFill>
                <a:latin typeface="Montserrat SemiBold"/>
                <a:ea typeface="Montserrat SemiBold"/>
                <a:cs typeface="Montserrat SemiBold"/>
                <a:sym typeface="Montserrat SemiBold"/>
              </a:rPr>
            </a:br>
            <a:r>
              <a:rPr lang="en-GB" sz="6000">
                <a:solidFill>
                  <a:srgbClr val="4B3241"/>
                </a:solidFill>
                <a:latin typeface="Montserrat SemiBold"/>
                <a:ea typeface="Montserrat SemiBold"/>
                <a:cs typeface="Montserrat SemiBold"/>
                <a:sym typeface="Montserrat SemiBold"/>
              </a:rPr>
              <a:t>- ‘mit’ + Dative with nouns  </a:t>
            </a:r>
            <a:endParaRPr sz="6000">
              <a:solidFill>
                <a:srgbClr val="4B3241"/>
              </a:solidFill>
              <a:latin typeface="Montserrat SemiBold"/>
              <a:ea typeface="Montserrat SemiBold"/>
              <a:cs typeface="Montserrat SemiBold"/>
              <a:sym typeface="Montserrat SemiBo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sp>
        <p:nvSpPr>
          <p:cNvPr id="49" name="Google Shape;49;p9"/>
          <p:cNvSpPr txBox="1"/>
          <p:nvPr>
            <p:ph type="title"/>
          </p:nvPr>
        </p:nvSpPr>
        <p:spPr>
          <a:xfrm>
            <a:off x="917950" y="647912"/>
            <a:ext cx="16556399" cy="1507461"/>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sz="4000">
                <a:solidFill>
                  <a:schemeClr val="dk2"/>
                </a:solidFill>
              </a:rPr>
              <a:t>Family relationships and using ‘mit’ + dative with nouns</a:t>
            </a:r>
            <a:br>
              <a:rPr lang="en-GB" sz="4000">
                <a:solidFill>
                  <a:schemeClr val="dk2"/>
                </a:solidFill>
              </a:rPr>
            </a:br>
            <a:endParaRPr sz="4000">
              <a:solidFill>
                <a:schemeClr val="dk2"/>
              </a:solidFill>
            </a:endParaRPr>
          </a:p>
        </p:txBody>
      </p:sp>
      <p:sp>
        <p:nvSpPr>
          <p:cNvPr id="50" name="Google Shape;50;p9"/>
          <p:cNvSpPr txBox="1"/>
          <p:nvPr>
            <p:ph idx="1" type="body"/>
          </p:nvPr>
        </p:nvSpPr>
        <p:spPr>
          <a:xfrm>
            <a:off x="1454242" y="2155373"/>
            <a:ext cx="16452001" cy="7697037"/>
          </a:xfrm>
          <a:prstGeom prst="rect">
            <a:avLst/>
          </a:prstGeom>
          <a:noFill/>
          <a:ln>
            <a:noFill/>
          </a:ln>
        </p:spPr>
        <p:txBody>
          <a:bodyPr anchorCtr="0" anchor="t" bIns="0" lIns="0" spcFirstLastPara="1" rIns="0" wrap="square" tIns="0">
            <a:noAutofit/>
          </a:bodyPr>
          <a:lstStyle/>
          <a:p>
            <a:pPr indent="-571500" lvl="0" marL="774700" rtl="0" algn="l">
              <a:lnSpc>
                <a:spcPct val="130000"/>
              </a:lnSpc>
              <a:spcBef>
                <a:spcPts val="0"/>
              </a:spcBef>
              <a:spcAft>
                <a:spcPts val="0"/>
              </a:spcAft>
              <a:buClr>
                <a:schemeClr val="dk2"/>
              </a:buClr>
              <a:buSzPts val="4000"/>
              <a:buChar char="●"/>
            </a:pPr>
            <a:r>
              <a:rPr lang="en-GB" sz="3600"/>
              <a:t>Phonics focus – [sch], [β]</a:t>
            </a:r>
            <a:endParaRPr sz="3600"/>
          </a:p>
          <a:p>
            <a:pPr indent="-571500" lvl="0" marL="774700" rtl="0" algn="l">
              <a:lnSpc>
                <a:spcPct val="130000"/>
              </a:lnSpc>
              <a:spcBef>
                <a:spcPts val="0"/>
              </a:spcBef>
              <a:spcAft>
                <a:spcPts val="0"/>
              </a:spcAft>
              <a:buClr>
                <a:schemeClr val="dk2"/>
              </a:buClr>
              <a:buSzPts val="4000"/>
              <a:buChar char="●"/>
            </a:pPr>
            <a:r>
              <a:rPr lang="en-GB" sz="3600"/>
              <a:t>Introducing new vocabulary</a:t>
            </a:r>
            <a:endParaRPr sz="3600"/>
          </a:p>
          <a:p>
            <a:pPr indent="-571500" lvl="0" marL="800100" rtl="0" algn="l">
              <a:lnSpc>
                <a:spcPct val="130000"/>
              </a:lnSpc>
              <a:spcBef>
                <a:spcPts val="0"/>
              </a:spcBef>
              <a:spcAft>
                <a:spcPts val="0"/>
              </a:spcAft>
              <a:buClr>
                <a:schemeClr val="dk2"/>
              </a:buClr>
              <a:buSzPts val="3600"/>
              <a:buChar char="●"/>
            </a:pPr>
            <a:r>
              <a:rPr lang="en-GB" sz="3600"/>
              <a:t>Grammar:  ‘mit’ + dative with nouns </a:t>
            </a:r>
            <a:endParaRPr/>
          </a:p>
          <a:p>
            <a:pPr indent="-571500" lvl="0" marL="800100" rtl="0" algn="l">
              <a:lnSpc>
                <a:spcPct val="130000"/>
              </a:lnSpc>
              <a:spcBef>
                <a:spcPts val="0"/>
              </a:spcBef>
              <a:spcAft>
                <a:spcPts val="0"/>
              </a:spcAft>
              <a:buClr>
                <a:schemeClr val="dk2"/>
              </a:buClr>
              <a:buSzPts val="3600"/>
              <a:buChar char="●"/>
            </a:pPr>
            <a:r>
              <a:rPr lang="en-GB" sz="3600"/>
              <a:t>Revision vocabulary</a:t>
            </a:r>
            <a:endParaRPr/>
          </a:p>
          <a:p>
            <a:pPr indent="-571500" lvl="0" marL="800100" rtl="0" algn="l">
              <a:lnSpc>
                <a:spcPct val="130000"/>
              </a:lnSpc>
              <a:spcBef>
                <a:spcPts val="0"/>
              </a:spcBef>
              <a:spcAft>
                <a:spcPts val="0"/>
              </a:spcAft>
              <a:buClr>
                <a:schemeClr val="dk2"/>
              </a:buClr>
              <a:buSzPts val="3600"/>
              <a:buChar char="●"/>
            </a:pPr>
            <a:r>
              <a:rPr lang="en-GB" sz="3600"/>
              <a:t>Writing: translation</a:t>
            </a:r>
            <a:endParaRPr/>
          </a:p>
          <a:p>
            <a:pPr indent="-571500" lvl="0" marL="800100" rtl="0" algn="l">
              <a:lnSpc>
                <a:spcPct val="130000"/>
              </a:lnSpc>
              <a:spcBef>
                <a:spcPts val="0"/>
              </a:spcBef>
              <a:spcAft>
                <a:spcPts val="0"/>
              </a:spcAft>
              <a:buClr>
                <a:schemeClr val="dk2"/>
              </a:buClr>
              <a:buSzPts val="3600"/>
              <a:buChar char="●"/>
            </a:pPr>
            <a:r>
              <a:rPr lang="en-GB" sz="3600"/>
              <a:t>Reading activity</a:t>
            </a:r>
            <a:endParaRPr/>
          </a:p>
          <a:p>
            <a:pPr indent="-571500" lvl="0" marL="800100" rtl="0" algn="l">
              <a:lnSpc>
                <a:spcPct val="130000"/>
              </a:lnSpc>
              <a:spcBef>
                <a:spcPts val="0"/>
              </a:spcBef>
              <a:spcAft>
                <a:spcPts val="0"/>
              </a:spcAft>
              <a:buClr>
                <a:schemeClr val="dk2"/>
              </a:buClr>
              <a:buSzPts val="3600"/>
              <a:buChar char="●"/>
            </a:pPr>
            <a:r>
              <a:rPr lang="en-GB" sz="3600"/>
              <a:t>Speaking Activity</a:t>
            </a:r>
            <a:endParaRPr/>
          </a:p>
          <a:p>
            <a:pPr indent="-571500" lvl="0" marL="800100" rtl="0" algn="l">
              <a:lnSpc>
                <a:spcPct val="130000"/>
              </a:lnSpc>
              <a:spcBef>
                <a:spcPts val="0"/>
              </a:spcBef>
              <a:spcAft>
                <a:spcPts val="0"/>
              </a:spcAft>
              <a:buClr>
                <a:schemeClr val="dk2"/>
              </a:buClr>
              <a:buSzPts val="3600"/>
              <a:buChar char="●"/>
            </a:pPr>
            <a:r>
              <a:rPr lang="en-GB" sz="3600"/>
              <a:t>Summarising learning</a:t>
            </a:r>
            <a:endParaRPr/>
          </a:p>
          <a:p>
            <a:pPr indent="0" lvl="0" marL="0" rtl="0" algn="l">
              <a:lnSpc>
                <a:spcPct val="130000"/>
              </a:lnSpc>
              <a:spcBef>
                <a:spcPts val="2000"/>
              </a:spcBef>
              <a:spcAft>
                <a:spcPts val="2000"/>
              </a:spcAft>
              <a:buSzPts val="32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
                                        </p:tgtEl>
                                        <p:attrNameLst>
                                          <p:attrName>style.visibility</p:attrName>
                                        </p:attrNameLst>
                                      </p:cBhvr>
                                      <p:to>
                                        <p:strVal val="visible"/>
                                      </p:to>
                                    </p:set>
                                    <p:animEffect filter="fade" transition="in">
                                      <p:cBhvr>
                                        <p:cTn dur="1000"/>
                                        <p:tgtEl>
                                          <p:spTgt spid="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0"/>
          <p:cNvSpPr txBox="1"/>
          <p:nvPr>
            <p:ph type="title"/>
          </p:nvPr>
        </p:nvSpPr>
        <p:spPr>
          <a:xfrm>
            <a:off x="1250654" y="-75292"/>
            <a:ext cx="15773400" cy="1988345"/>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0"/>
              </a:spcAft>
              <a:buSzPts val="4400"/>
              <a:buNone/>
            </a:pPr>
            <a:r>
              <a:rPr lang="en-GB" sz="18000">
                <a:solidFill>
                  <a:srgbClr val="002060"/>
                </a:solidFill>
              </a:rPr>
              <a:t>sch</a:t>
            </a:r>
            <a:endParaRPr sz="18000"/>
          </a:p>
        </p:txBody>
      </p:sp>
      <p:sp>
        <p:nvSpPr>
          <p:cNvPr id="57" name="Google Shape;57;p10"/>
          <p:cNvSpPr/>
          <p:nvPr/>
        </p:nvSpPr>
        <p:spPr>
          <a:xfrm>
            <a:off x="5744880" y="2305694"/>
            <a:ext cx="6798240" cy="4061678"/>
          </a:xfrm>
          <a:prstGeom prst="roundRect">
            <a:avLst>
              <a:gd fmla="val 16667" name="adj"/>
            </a:avLst>
          </a:prstGeom>
          <a:solidFill>
            <a:schemeClr val="lt1"/>
          </a:solidFill>
          <a:ln cap="flat" cmpd="sng" w="57150">
            <a:solidFill>
              <a:schemeClr val="accent5"/>
            </a:solidFill>
            <a:prstDash val="solid"/>
            <a:round/>
            <a:headEnd len="sm" w="sm" type="none"/>
            <a:tailEnd len="sm" w="sm" type="none"/>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900"/>
              <a:buFont typeface="Arial"/>
              <a:buNone/>
            </a:pPr>
            <a:r>
              <a:rPr b="0" i="0" lang="en-GB" sz="9900" u="none" cap="none" strike="noStrike">
                <a:solidFill>
                  <a:schemeClr val="accent5"/>
                </a:solidFill>
                <a:latin typeface="Century Gothic"/>
                <a:ea typeface="Century Gothic"/>
                <a:cs typeface="Century Gothic"/>
                <a:sym typeface="Century Gothic"/>
              </a:rPr>
              <a:t>sch</a:t>
            </a:r>
            <a:r>
              <a:rPr b="0" i="0" lang="en-GB" sz="9900" u="none" cap="none" strike="noStrike">
                <a:solidFill>
                  <a:srgbClr val="002060"/>
                </a:solidFill>
                <a:latin typeface="Century Gothic"/>
                <a:ea typeface="Century Gothic"/>
                <a:cs typeface="Century Gothic"/>
                <a:sym typeface="Century Gothic"/>
              </a:rPr>
              <a:t>reiben</a:t>
            </a:r>
            <a:endParaRPr b="0" i="0" sz="9900" u="none" cap="none" strike="noStrike">
              <a:solidFill>
                <a:srgbClr val="002060"/>
              </a:solidFill>
              <a:latin typeface="Century Gothic"/>
              <a:ea typeface="Century Gothic"/>
              <a:cs typeface="Century Gothic"/>
              <a:sym typeface="Century Gothic"/>
            </a:endParaRPr>
          </a:p>
        </p:txBody>
      </p:sp>
      <p:sp>
        <p:nvSpPr>
          <p:cNvPr id="58" name="Google Shape;58;p10"/>
          <p:cNvSpPr/>
          <p:nvPr/>
        </p:nvSpPr>
        <p:spPr>
          <a:xfrm>
            <a:off x="1663817" y="294478"/>
            <a:ext cx="3137397" cy="133882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100"/>
              <a:buFont typeface="Arial"/>
              <a:buNone/>
            </a:pPr>
            <a:r>
              <a:rPr b="0" i="0" lang="en-GB" sz="8100" u="none" cap="none" strike="noStrike">
                <a:solidFill>
                  <a:srgbClr val="002060"/>
                </a:solidFill>
                <a:latin typeface="Century Gothic"/>
                <a:ea typeface="Century Gothic"/>
                <a:cs typeface="Century Gothic"/>
                <a:sym typeface="Century Gothic"/>
              </a:rPr>
              <a:t>fal</a:t>
            </a:r>
            <a:r>
              <a:rPr b="0" i="0" lang="en-GB" sz="8100" u="none" cap="none" strike="noStrike">
                <a:solidFill>
                  <a:schemeClr val="accent5"/>
                </a:solidFill>
                <a:latin typeface="Century Gothic"/>
                <a:ea typeface="Century Gothic"/>
                <a:cs typeface="Century Gothic"/>
                <a:sym typeface="Century Gothic"/>
              </a:rPr>
              <a:t>sch</a:t>
            </a:r>
            <a:endParaRPr b="0" i="0" sz="8100" u="none" cap="none" strike="noStrike">
              <a:solidFill>
                <a:schemeClr val="accent5"/>
              </a:solidFill>
              <a:latin typeface="Century Gothic"/>
              <a:ea typeface="Century Gothic"/>
              <a:cs typeface="Century Gothic"/>
              <a:sym typeface="Century Gothic"/>
            </a:endParaRPr>
          </a:p>
        </p:txBody>
      </p:sp>
      <p:sp>
        <p:nvSpPr>
          <p:cNvPr id="59" name="Google Shape;59;p10"/>
          <p:cNvSpPr/>
          <p:nvPr/>
        </p:nvSpPr>
        <p:spPr>
          <a:xfrm>
            <a:off x="900994" y="5297299"/>
            <a:ext cx="4714752" cy="133882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100"/>
              <a:buFont typeface="Arial"/>
              <a:buNone/>
            </a:pPr>
            <a:r>
              <a:rPr b="0" i="0" lang="en-GB" sz="8100" u="none" cap="none" strike="noStrike">
                <a:solidFill>
                  <a:srgbClr val="002060"/>
                </a:solidFill>
                <a:latin typeface="Century Gothic"/>
                <a:ea typeface="Century Gothic"/>
                <a:cs typeface="Century Gothic"/>
                <a:sym typeface="Century Gothic"/>
              </a:rPr>
              <a:t>zwi</a:t>
            </a:r>
            <a:r>
              <a:rPr b="0" i="0" lang="en-GB" sz="8100" u="none" cap="none" strike="noStrike">
                <a:solidFill>
                  <a:schemeClr val="accent5"/>
                </a:solidFill>
                <a:latin typeface="Century Gothic"/>
                <a:ea typeface="Century Gothic"/>
                <a:cs typeface="Century Gothic"/>
                <a:sym typeface="Century Gothic"/>
              </a:rPr>
              <a:t>sch</a:t>
            </a:r>
            <a:r>
              <a:rPr b="0" i="0" lang="en-GB" sz="8100" u="none" cap="none" strike="noStrike">
                <a:solidFill>
                  <a:srgbClr val="002060"/>
                </a:solidFill>
                <a:latin typeface="Century Gothic"/>
                <a:ea typeface="Century Gothic"/>
                <a:cs typeface="Century Gothic"/>
                <a:sym typeface="Century Gothic"/>
              </a:rPr>
              <a:t>en</a:t>
            </a:r>
            <a:endParaRPr b="0" i="0" sz="8100" u="none" cap="none" strike="noStrike">
              <a:solidFill>
                <a:srgbClr val="002060"/>
              </a:solidFill>
              <a:latin typeface="Century Gothic"/>
              <a:ea typeface="Century Gothic"/>
              <a:cs typeface="Century Gothic"/>
              <a:sym typeface="Century Gothic"/>
            </a:endParaRPr>
          </a:p>
        </p:txBody>
      </p:sp>
      <p:sp>
        <p:nvSpPr>
          <p:cNvPr id="60" name="Google Shape;60;p10"/>
          <p:cNvSpPr/>
          <p:nvPr/>
        </p:nvSpPr>
        <p:spPr>
          <a:xfrm>
            <a:off x="13178030" y="4918594"/>
            <a:ext cx="4221027" cy="133882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100"/>
              <a:buFont typeface="Arial"/>
              <a:buNone/>
            </a:pPr>
            <a:r>
              <a:rPr b="0" i="0" lang="en-GB" sz="8100" u="none" cap="none" strike="noStrike">
                <a:solidFill>
                  <a:schemeClr val="accent5"/>
                </a:solidFill>
                <a:latin typeface="Century Gothic"/>
                <a:ea typeface="Century Gothic"/>
                <a:cs typeface="Century Gothic"/>
                <a:sym typeface="Century Gothic"/>
              </a:rPr>
              <a:t>sch</a:t>
            </a:r>
            <a:r>
              <a:rPr b="0" i="0" lang="en-GB" sz="8100" u="none" cap="none" strike="noStrike">
                <a:solidFill>
                  <a:srgbClr val="002060"/>
                </a:solidFill>
                <a:latin typeface="Century Gothic"/>
                <a:ea typeface="Century Gothic"/>
                <a:cs typeface="Century Gothic"/>
                <a:sym typeface="Century Gothic"/>
              </a:rPr>
              <a:t>warz</a:t>
            </a:r>
            <a:endParaRPr b="0" i="1" sz="8100" u="none" cap="none" strike="noStrike">
              <a:solidFill>
                <a:srgbClr val="002060"/>
              </a:solidFill>
              <a:latin typeface="Century Gothic"/>
              <a:ea typeface="Century Gothic"/>
              <a:cs typeface="Century Gothic"/>
              <a:sym typeface="Century Gothic"/>
            </a:endParaRPr>
          </a:p>
        </p:txBody>
      </p:sp>
      <p:sp>
        <p:nvSpPr>
          <p:cNvPr id="61" name="Google Shape;61;p10"/>
          <p:cNvSpPr/>
          <p:nvPr/>
        </p:nvSpPr>
        <p:spPr>
          <a:xfrm>
            <a:off x="7163961" y="6303589"/>
            <a:ext cx="4155304" cy="133882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100"/>
              <a:buFont typeface="Arial"/>
              <a:buNone/>
            </a:pPr>
            <a:r>
              <a:rPr b="0" i="0" lang="en-GB" sz="8100" u="none" cap="none" strike="noStrike">
                <a:solidFill>
                  <a:srgbClr val="002060"/>
                </a:solidFill>
                <a:latin typeface="Century Gothic"/>
                <a:ea typeface="Century Gothic"/>
                <a:cs typeface="Century Gothic"/>
                <a:sym typeface="Century Gothic"/>
              </a:rPr>
              <a:t>Men</a:t>
            </a:r>
            <a:r>
              <a:rPr b="0" i="0" lang="en-GB" sz="8100" u="none" cap="none" strike="noStrike">
                <a:solidFill>
                  <a:schemeClr val="accent5"/>
                </a:solidFill>
                <a:latin typeface="Century Gothic"/>
                <a:ea typeface="Century Gothic"/>
                <a:cs typeface="Century Gothic"/>
                <a:sym typeface="Century Gothic"/>
              </a:rPr>
              <a:t>sch</a:t>
            </a:r>
            <a:endParaRPr b="0" i="0" sz="1400" u="none" cap="none" strike="noStrike">
              <a:solidFill>
                <a:srgbClr val="000000"/>
              </a:solidFill>
              <a:latin typeface="Arial"/>
              <a:ea typeface="Arial"/>
              <a:cs typeface="Arial"/>
              <a:sym typeface="Arial"/>
            </a:endParaRPr>
          </a:p>
        </p:txBody>
      </p:sp>
      <p:sp>
        <p:nvSpPr>
          <p:cNvPr id="62" name="Google Shape;62;p10"/>
          <p:cNvSpPr/>
          <p:nvPr/>
        </p:nvSpPr>
        <p:spPr>
          <a:xfrm>
            <a:off x="13361994" y="369192"/>
            <a:ext cx="3618298" cy="133882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100"/>
              <a:buFont typeface="Arial"/>
              <a:buNone/>
            </a:pPr>
            <a:r>
              <a:rPr b="0" i="0" lang="en-GB" sz="8100" u="none" cap="none" strike="noStrike">
                <a:solidFill>
                  <a:schemeClr val="accent5"/>
                </a:solidFill>
                <a:latin typeface="Century Gothic"/>
                <a:ea typeface="Century Gothic"/>
                <a:cs typeface="Century Gothic"/>
                <a:sym typeface="Century Gothic"/>
              </a:rPr>
              <a:t>sch</a:t>
            </a:r>
            <a:r>
              <a:rPr b="0" i="0" lang="en-GB" sz="8100" u="none" cap="none" strike="noStrike">
                <a:solidFill>
                  <a:srgbClr val="002060"/>
                </a:solidFill>
                <a:latin typeface="Century Gothic"/>
                <a:ea typeface="Century Gothic"/>
                <a:cs typeface="Century Gothic"/>
                <a:sym typeface="Century Gothic"/>
              </a:rPr>
              <a:t>nell</a:t>
            </a:r>
            <a:endParaRPr b="0" i="0" sz="8100" u="none" cap="none" strike="noStrike">
              <a:solidFill>
                <a:srgbClr val="002060"/>
              </a:solidFill>
              <a:latin typeface="Century Gothic"/>
              <a:ea typeface="Century Gothic"/>
              <a:cs typeface="Century Gothic"/>
              <a:sym typeface="Century Gothic"/>
            </a:endParaRPr>
          </a:p>
        </p:txBody>
      </p:sp>
      <p:pic>
        <p:nvPicPr>
          <p:cNvPr id="63" name="Google Shape;63;p10"/>
          <p:cNvPicPr preferRelativeResize="0"/>
          <p:nvPr/>
        </p:nvPicPr>
        <p:blipFill rotWithShape="1">
          <a:blip r:embed="rId3">
            <a:alphaModFix/>
          </a:blip>
          <a:srcRect b="0" l="0" r="0" t="0"/>
          <a:stretch/>
        </p:blipFill>
        <p:spPr>
          <a:xfrm>
            <a:off x="7864519" y="2219590"/>
            <a:ext cx="2545403" cy="2699004"/>
          </a:xfrm>
          <a:prstGeom prst="rect">
            <a:avLst/>
          </a:prstGeom>
          <a:noFill/>
          <a:ln>
            <a:noFill/>
          </a:ln>
        </p:spPr>
      </p:pic>
      <p:pic>
        <p:nvPicPr>
          <p:cNvPr id="64" name="Google Shape;64;p10"/>
          <p:cNvPicPr preferRelativeResize="0"/>
          <p:nvPr/>
        </p:nvPicPr>
        <p:blipFill rotWithShape="1">
          <a:blip r:embed="rId4">
            <a:alphaModFix/>
          </a:blip>
          <a:srcRect b="0" l="0" r="0" t="0"/>
          <a:stretch/>
        </p:blipFill>
        <p:spPr>
          <a:xfrm>
            <a:off x="14137577" y="6419651"/>
            <a:ext cx="2301932" cy="2179163"/>
          </a:xfrm>
          <a:prstGeom prst="rect">
            <a:avLst/>
          </a:prstGeom>
          <a:noFill/>
          <a:ln>
            <a:noFill/>
          </a:ln>
        </p:spPr>
      </p:pic>
      <p:pic>
        <p:nvPicPr>
          <p:cNvPr id="65" name="Google Shape;65;p10"/>
          <p:cNvPicPr preferRelativeResize="0"/>
          <p:nvPr/>
        </p:nvPicPr>
        <p:blipFill rotWithShape="1">
          <a:blip r:embed="rId5">
            <a:alphaModFix/>
          </a:blip>
          <a:srcRect b="0" l="0" r="0" t="0"/>
          <a:stretch/>
        </p:blipFill>
        <p:spPr>
          <a:xfrm>
            <a:off x="2011319" y="1780663"/>
            <a:ext cx="2332488" cy="2442975"/>
          </a:xfrm>
          <a:prstGeom prst="rect">
            <a:avLst/>
          </a:prstGeom>
          <a:noFill/>
          <a:ln>
            <a:noFill/>
          </a:ln>
        </p:spPr>
      </p:pic>
      <p:pic>
        <p:nvPicPr>
          <p:cNvPr id="66" name="Google Shape;66;p10"/>
          <p:cNvPicPr preferRelativeResize="0"/>
          <p:nvPr/>
        </p:nvPicPr>
        <p:blipFill rotWithShape="1">
          <a:blip r:embed="rId6">
            <a:alphaModFix/>
          </a:blip>
          <a:srcRect b="0" l="0" r="0" t="0"/>
          <a:stretch/>
        </p:blipFill>
        <p:spPr>
          <a:xfrm>
            <a:off x="7743143" y="7509232"/>
            <a:ext cx="2666778" cy="1480062"/>
          </a:xfrm>
          <a:prstGeom prst="rect">
            <a:avLst/>
          </a:prstGeom>
          <a:noFill/>
          <a:ln>
            <a:noFill/>
          </a:ln>
        </p:spPr>
      </p:pic>
      <p:grpSp>
        <p:nvGrpSpPr>
          <p:cNvPr id="67" name="Google Shape;67;p10"/>
          <p:cNvGrpSpPr/>
          <p:nvPr/>
        </p:nvGrpSpPr>
        <p:grpSpPr>
          <a:xfrm>
            <a:off x="2148200" y="6893311"/>
            <a:ext cx="1983702" cy="1355952"/>
            <a:chOff x="1432133" y="4828622"/>
            <a:chExt cx="1322468" cy="903968"/>
          </a:xfrm>
        </p:grpSpPr>
        <p:sp>
          <p:nvSpPr>
            <p:cNvPr id="68" name="Google Shape;68;p10"/>
            <p:cNvSpPr/>
            <p:nvPr/>
          </p:nvSpPr>
          <p:spPr>
            <a:xfrm>
              <a:off x="1432133" y="4828622"/>
              <a:ext cx="494243" cy="903968"/>
            </a:xfrm>
            <a:prstGeom prst="flowChartProcess">
              <a:avLst/>
            </a:prstGeom>
            <a:solidFill>
              <a:srgbClr val="FF0000"/>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chemeClr val="lt1"/>
                </a:solidFill>
                <a:latin typeface="Century Gothic"/>
                <a:ea typeface="Century Gothic"/>
                <a:cs typeface="Century Gothic"/>
                <a:sym typeface="Century Gothic"/>
              </a:endParaRPr>
            </a:p>
          </p:txBody>
        </p:sp>
        <p:sp>
          <p:nvSpPr>
            <p:cNvPr id="69" name="Google Shape;69;p10"/>
            <p:cNvSpPr/>
            <p:nvPr/>
          </p:nvSpPr>
          <p:spPr>
            <a:xfrm>
              <a:off x="2260358" y="4828622"/>
              <a:ext cx="494243" cy="903968"/>
            </a:xfrm>
            <a:prstGeom prst="flowChartProcess">
              <a:avLst/>
            </a:prstGeom>
            <a:solidFill>
              <a:srgbClr val="FF0000"/>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chemeClr val="lt1"/>
                </a:solidFill>
                <a:latin typeface="Century Gothic"/>
                <a:ea typeface="Century Gothic"/>
                <a:cs typeface="Century Gothic"/>
                <a:sym typeface="Century Gothic"/>
              </a:endParaRPr>
            </a:p>
          </p:txBody>
        </p:sp>
        <p:sp>
          <p:nvSpPr>
            <p:cNvPr id="70" name="Google Shape;70;p10"/>
            <p:cNvSpPr/>
            <p:nvPr/>
          </p:nvSpPr>
          <p:spPr>
            <a:xfrm>
              <a:off x="1967092" y="5140078"/>
              <a:ext cx="252549" cy="281056"/>
            </a:xfrm>
            <a:prstGeom prst="ellipse">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chemeClr val="lt1"/>
                </a:solidFill>
                <a:latin typeface="Century Gothic"/>
                <a:ea typeface="Century Gothic"/>
                <a:cs typeface="Century Gothic"/>
                <a:sym typeface="Century Gothic"/>
              </a:endParaRPr>
            </a:p>
          </p:txBody>
        </p:sp>
      </p:grpSp>
      <p:sp>
        <p:nvSpPr>
          <p:cNvPr id="71" name="Google Shape;71;p10"/>
          <p:cNvSpPr txBox="1"/>
          <p:nvPr/>
        </p:nvSpPr>
        <p:spPr>
          <a:xfrm>
            <a:off x="14145702" y="1458225"/>
            <a:ext cx="2050869" cy="55399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000"/>
              <a:buFont typeface="Arial"/>
              <a:buNone/>
            </a:pPr>
            <a:r>
              <a:rPr b="0" i="0" lang="en-GB" sz="3000" u="none" cap="none" strike="noStrike">
                <a:solidFill>
                  <a:srgbClr val="002060"/>
                </a:solidFill>
                <a:latin typeface="Century Gothic"/>
                <a:ea typeface="Century Gothic"/>
                <a:cs typeface="Century Gothic"/>
                <a:sym typeface="Century Gothic"/>
              </a:rPr>
              <a:t>[fast]</a:t>
            </a:r>
            <a:endParaRPr b="0" i="0" sz="1400" u="none" cap="none" strike="noStrike">
              <a:solidFill>
                <a:srgbClr val="000000"/>
              </a:solidFill>
              <a:latin typeface="Arial"/>
              <a:ea typeface="Arial"/>
              <a:cs typeface="Arial"/>
              <a:sym typeface="Arial"/>
            </a:endParaRPr>
          </a:p>
        </p:txBody>
      </p:sp>
      <p:pic>
        <p:nvPicPr>
          <p:cNvPr id="72" name="Google Shape;72;p10"/>
          <p:cNvPicPr preferRelativeResize="0"/>
          <p:nvPr/>
        </p:nvPicPr>
        <p:blipFill rotWithShape="1">
          <a:blip r:embed="rId7">
            <a:alphaModFix/>
          </a:blip>
          <a:srcRect b="0" l="0" r="0" t="0"/>
          <a:stretch/>
        </p:blipFill>
        <p:spPr>
          <a:xfrm>
            <a:off x="14158433" y="2305693"/>
            <a:ext cx="2540516" cy="1757190"/>
          </a:xfrm>
          <a:prstGeom prst="rect">
            <a:avLst/>
          </a:prstGeom>
          <a:noFill/>
          <a:ln>
            <a:noFill/>
          </a:ln>
        </p:spPr>
      </p:pic>
      <p:sp>
        <p:nvSpPr>
          <p:cNvPr id="73" name="Google Shape;73;p10"/>
          <p:cNvSpPr txBox="1"/>
          <p:nvPr/>
        </p:nvSpPr>
        <p:spPr>
          <a:xfrm>
            <a:off x="12140679" y="9361993"/>
            <a:ext cx="5173872"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Century Gothic"/>
                <a:ea typeface="Century Gothic"/>
                <a:cs typeface="Century Gothic"/>
                <a:sym typeface="Century Gothic"/>
              </a:rPr>
              <a:t> Rachel Hawkes</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
                                        </p:tgtEl>
                                        <p:attrNameLst>
                                          <p:attrName>style.visibility</p:attrName>
                                        </p:attrNameLst>
                                      </p:cBhvr>
                                      <p:to>
                                        <p:strVal val="visible"/>
                                      </p:to>
                                    </p:set>
                                    <p:animEffect filter="fade" transition="in">
                                      <p:cBhvr>
                                        <p:cTn dur="500"/>
                                        <p:tgtEl>
                                          <p:spTgt spid="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
                                        </p:tgtEl>
                                        <p:attrNameLst>
                                          <p:attrName>style.visibility</p:attrName>
                                        </p:attrNameLst>
                                      </p:cBhvr>
                                      <p:to>
                                        <p:strVal val="visible"/>
                                      </p:to>
                                    </p:set>
                                    <p:animEffect filter="fade" transition="in">
                                      <p:cBhvr>
                                        <p:cTn dur="500"/>
                                        <p:tgtEl>
                                          <p:spTgt spid="57"/>
                                        </p:tgtEl>
                                      </p:cBhvr>
                                    </p:animEffect>
                                  </p:childTnLst>
                                </p:cTn>
                              </p:par>
                              <p:par>
                                <p:cTn fill="hold" nodeType="withEffect" presetClass="entr" presetID="10" presetSubtype="0">
                                  <p:stCondLst>
                                    <p:cond delay="0"/>
                                  </p:stCondLst>
                                  <p:childTnLst>
                                    <p:set>
                                      <p:cBhvr>
                                        <p:cTn dur="1" fill="hold">
                                          <p:stCondLst>
                                            <p:cond delay="0"/>
                                          </p:stCondLst>
                                        </p:cTn>
                                        <p:tgtEl>
                                          <p:spTgt spid="63"/>
                                        </p:tgtEl>
                                        <p:attrNameLst>
                                          <p:attrName>style.visibility</p:attrName>
                                        </p:attrNameLst>
                                      </p:cBhvr>
                                      <p:to>
                                        <p:strVal val="visible"/>
                                      </p:to>
                                    </p:set>
                                    <p:animEffect filter="fade" transition="in">
                                      <p:cBhvr>
                                        <p:cTn dur="500"/>
                                        <p:tgtEl>
                                          <p:spTgt spid="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
                                        </p:tgtEl>
                                        <p:attrNameLst>
                                          <p:attrName>style.visibility</p:attrName>
                                        </p:attrNameLst>
                                      </p:cBhvr>
                                      <p:to>
                                        <p:strVal val="visible"/>
                                      </p:to>
                                    </p:set>
                                    <p:animEffect filter="fade" transition="in">
                                      <p:cBhvr>
                                        <p:cTn dur="500"/>
                                        <p:tgtEl>
                                          <p:spTgt spid="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500"/>
                                        <p:tgtEl>
                                          <p:spTgt spid="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
                                        </p:tgtEl>
                                        <p:attrNameLst>
                                          <p:attrName>style.visibility</p:attrName>
                                        </p:attrNameLst>
                                      </p:cBhvr>
                                      <p:to>
                                        <p:strVal val="visible"/>
                                      </p:to>
                                    </p:set>
                                    <p:animEffect filter="fade" transition="in">
                                      <p:cBhvr>
                                        <p:cTn dur="500"/>
                                        <p:tgtEl>
                                          <p:spTgt spid="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500"/>
                                        <p:tgtEl>
                                          <p:spTgt spid="71"/>
                                        </p:tgtEl>
                                      </p:cBhvr>
                                    </p:animEffect>
                                  </p:childTnLst>
                                </p:cTn>
                              </p:par>
                              <p:par>
                                <p:cTn fill="hold" nodeType="with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500"/>
                                        <p:tgtEl>
                                          <p:spTgt spid="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
                                        </p:tgtEl>
                                        <p:attrNameLst>
                                          <p:attrName>style.visibility</p:attrName>
                                        </p:attrNameLst>
                                      </p:cBhvr>
                                      <p:to>
                                        <p:strVal val="visible"/>
                                      </p:to>
                                    </p:set>
                                    <p:animEffect filter="fade" transition="in">
                                      <p:cBhvr>
                                        <p:cTn dur="500"/>
                                        <p:tgtEl>
                                          <p:spTgt spid="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
                                        </p:tgtEl>
                                        <p:attrNameLst>
                                          <p:attrName>style.visibility</p:attrName>
                                        </p:attrNameLst>
                                      </p:cBhvr>
                                      <p:to>
                                        <p:strVal val="visible"/>
                                      </p:to>
                                    </p:set>
                                    <p:animEffect filter="fade" transition="in">
                                      <p:cBhvr>
                                        <p:cTn dur="500"/>
                                        <p:tgtEl>
                                          <p:spTgt spid="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
                                        </p:tgtEl>
                                        <p:attrNameLst>
                                          <p:attrName>style.visibility</p:attrName>
                                        </p:attrNameLst>
                                      </p:cBhvr>
                                      <p:to>
                                        <p:strVal val="visible"/>
                                      </p:to>
                                    </p:set>
                                    <p:animEffect filter="fade" transition="in">
                                      <p:cBhvr>
                                        <p:cTn dur="500"/>
                                        <p:tgtEl>
                                          <p:spTgt spid="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
                                        </p:tgtEl>
                                        <p:attrNameLst>
                                          <p:attrName>style.visibility</p:attrName>
                                        </p:attrNameLst>
                                      </p:cBhvr>
                                      <p:to>
                                        <p:strVal val="visible"/>
                                      </p:to>
                                    </p:set>
                                    <p:animEffect filter="fade" transition="in">
                                      <p:cBhvr>
                                        <p:cTn dur="500"/>
                                        <p:tgtEl>
                                          <p:spTgt spid="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
                                        </p:tgtEl>
                                        <p:attrNameLst>
                                          <p:attrName>style.visibility</p:attrName>
                                        </p:attrNameLst>
                                      </p:cBhvr>
                                      <p:to>
                                        <p:strVal val="visible"/>
                                      </p:to>
                                    </p:set>
                                    <p:animEffect filter="fade" transition="in">
                                      <p:cBhvr>
                                        <p:cTn dur="500"/>
                                        <p:tgtEl>
                                          <p:spTgt spid="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
                                        </p:tgtEl>
                                        <p:attrNameLst>
                                          <p:attrName>style.visibility</p:attrName>
                                        </p:attrNameLst>
                                      </p:cBhvr>
                                      <p:to>
                                        <p:strVal val="visible"/>
                                      </p:to>
                                    </p:set>
                                    <p:animEffect filter="fade" transition="in">
                                      <p:cBhvr>
                                        <p:cTn dur="500"/>
                                        <p:tgtEl>
                                          <p:spTgt spid="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1"/>
          <p:cNvSpPr txBox="1"/>
          <p:nvPr>
            <p:ph type="title"/>
          </p:nvPr>
        </p:nvSpPr>
        <p:spPr>
          <a:xfrm>
            <a:off x="1247087" y="-4278"/>
            <a:ext cx="15773400" cy="1988345"/>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0"/>
              </a:spcAft>
              <a:buSzPts val="4400"/>
              <a:buNone/>
            </a:pPr>
            <a:r>
              <a:rPr lang="en-GB" sz="14400">
                <a:solidFill>
                  <a:srgbClr val="002060"/>
                </a:solidFill>
              </a:rPr>
              <a:t>ß</a:t>
            </a:r>
            <a:endParaRPr sz="14400"/>
          </a:p>
        </p:txBody>
      </p:sp>
      <p:sp>
        <p:nvSpPr>
          <p:cNvPr id="80" name="Google Shape;80;p11"/>
          <p:cNvSpPr/>
          <p:nvPr/>
        </p:nvSpPr>
        <p:spPr>
          <a:xfrm>
            <a:off x="6281629" y="2531925"/>
            <a:ext cx="5704319" cy="3728133"/>
          </a:xfrm>
          <a:prstGeom prst="roundRect">
            <a:avLst>
              <a:gd fmla="val 16667" name="adj"/>
            </a:avLst>
          </a:prstGeom>
          <a:solidFill>
            <a:schemeClr val="lt1"/>
          </a:solidFill>
          <a:ln cap="flat" cmpd="sng" w="57150">
            <a:solidFill>
              <a:schemeClr val="accent5"/>
            </a:solidFill>
            <a:prstDash val="solid"/>
            <a:round/>
            <a:headEnd len="sm" w="sm" type="none"/>
            <a:tailEnd len="sm" w="sm" type="none"/>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900"/>
              <a:buFont typeface="Arial"/>
              <a:buNone/>
            </a:pPr>
            <a:r>
              <a:rPr b="0" i="0" lang="en-GB" sz="9900" u="none" cap="none" strike="noStrike">
                <a:solidFill>
                  <a:srgbClr val="002060"/>
                </a:solidFill>
                <a:latin typeface="Century Gothic"/>
                <a:ea typeface="Century Gothic"/>
                <a:cs typeface="Century Gothic"/>
                <a:sym typeface="Century Gothic"/>
              </a:rPr>
              <a:t>gro</a:t>
            </a:r>
            <a:r>
              <a:rPr b="0" i="0" lang="en-GB" sz="9900" u="none" cap="none" strike="noStrike">
                <a:solidFill>
                  <a:schemeClr val="accent5"/>
                </a:solidFill>
                <a:latin typeface="Century Gothic"/>
                <a:ea typeface="Century Gothic"/>
                <a:cs typeface="Century Gothic"/>
                <a:sym typeface="Century Gothic"/>
              </a:rPr>
              <a:t>ß</a:t>
            </a:r>
            <a:endParaRPr b="0" i="0" sz="9900" u="none" cap="none" strike="noStrike">
              <a:solidFill>
                <a:schemeClr val="accent5"/>
              </a:solidFill>
              <a:latin typeface="Century Gothic"/>
              <a:ea typeface="Century Gothic"/>
              <a:cs typeface="Century Gothic"/>
              <a:sym typeface="Century Gothic"/>
            </a:endParaRPr>
          </a:p>
        </p:txBody>
      </p:sp>
      <p:sp>
        <p:nvSpPr>
          <p:cNvPr id="81" name="Google Shape;81;p11"/>
          <p:cNvSpPr/>
          <p:nvPr/>
        </p:nvSpPr>
        <p:spPr>
          <a:xfrm>
            <a:off x="1313914" y="361515"/>
            <a:ext cx="3730508" cy="133882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100"/>
              <a:buFont typeface="Arial"/>
              <a:buNone/>
            </a:pPr>
            <a:r>
              <a:rPr b="0" i="0" lang="en-GB" sz="8100" u="none" cap="none" strike="noStrike">
                <a:solidFill>
                  <a:srgbClr val="002060"/>
                </a:solidFill>
                <a:latin typeface="Century Gothic"/>
                <a:ea typeface="Century Gothic"/>
                <a:cs typeface="Century Gothic"/>
                <a:sym typeface="Century Gothic"/>
              </a:rPr>
              <a:t>Fu</a:t>
            </a:r>
            <a:r>
              <a:rPr b="0" i="0" lang="en-GB" sz="8100" u="none" cap="none" strike="noStrike">
                <a:solidFill>
                  <a:schemeClr val="accent5"/>
                </a:solidFill>
                <a:latin typeface="Century Gothic"/>
                <a:ea typeface="Century Gothic"/>
                <a:cs typeface="Century Gothic"/>
                <a:sym typeface="Century Gothic"/>
              </a:rPr>
              <a:t>ß</a:t>
            </a:r>
            <a:r>
              <a:rPr b="0" i="0" lang="en-GB" sz="8100" u="none" cap="none" strike="noStrike">
                <a:solidFill>
                  <a:srgbClr val="002060"/>
                </a:solidFill>
                <a:latin typeface="Century Gothic"/>
                <a:ea typeface="Century Gothic"/>
                <a:cs typeface="Century Gothic"/>
                <a:sym typeface="Century Gothic"/>
              </a:rPr>
              <a:t>ball</a:t>
            </a:r>
            <a:endParaRPr b="0" i="0" sz="8100" u="none" cap="none" strike="noStrike">
              <a:solidFill>
                <a:srgbClr val="FFCC00"/>
              </a:solidFill>
              <a:latin typeface="Century Gothic"/>
              <a:ea typeface="Century Gothic"/>
              <a:cs typeface="Century Gothic"/>
              <a:sym typeface="Century Gothic"/>
            </a:endParaRPr>
          </a:p>
        </p:txBody>
      </p:sp>
      <p:sp>
        <p:nvSpPr>
          <p:cNvPr id="82" name="Google Shape;82;p11"/>
          <p:cNvSpPr/>
          <p:nvPr/>
        </p:nvSpPr>
        <p:spPr>
          <a:xfrm>
            <a:off x="11388054" y="361515"/>
            <a:ext cx="7097838" cy="133882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100"/>
              <a:buFont typeface="Arial"/>
              <a:buNone/>
            </a:pPr>
            <a:r>
              <a:rPr b="0" i="0" lang="en-GB" sz="8100" u="none" cap="none" strike="noStrike">
                <a:solidFill>
                  <a:srgbClr val="002060"/>
                </a:solidFill>
                <a:latin typeface="Century Gothic"/>
                <a:ea typeface="Century Gothic"/>
                <a:cs typeface="Century Gothic"/>
                <a:sym typeface="Century Gothic"/>
              </a:rPr>
              <a:t>ein bi</a:t>
            </a:r>
            <a:r>
              <a:rPr b="0" i="0" lang="en-GB" sz="8100" u="none" cap="none" strike="noStrike">
                <a:solidFill>
                  <a:schemeClr val="accent5"/>
                </a:solidFill>
                <a:latin typeface="Century Gothic"/>
                <a:ea typeface="Century Gothic"/>
                <a:cs typeface="Century Gothic"/>
                <a:sym typeface="Century Gothic"/>
              </a:rPr>
              <a:t>ss</a:t>
            </a:r>
            <a:r>
              <a:rPr b="0" i="0" lang="en-GB" sz="8100" u="none" cap="none" strike="noStrike">
                <a:solidFill>
                  <a:srgbClr val="002060"/>
                </a:solidFill>
                <a:latin typeface="Century Gothic"/>
                <a:ea typeface="Century Gothic"/>
                <a:cs typeface="Century Gothic"/>
                <a:sym typeface="Century Gothic"/>
              </a:rPr>
              <a:t>chen</a:t>
            </a:r>
            <a:endParaRPr b="0" i="0" sz="8100" u="none" cap="none" strike="noStrike">
              <a:solidFill>
                <a:srgbClr val="002060"/>
              </a:solidFill>
              <a:latin typeface="Century Gothic"/>
              <a:ea typeface="Century Gothic"/>
              <a:cs typeface="Century Gothic"/>
              <a:sym typeface="Century Gothic"/>
            </a:endParaRPr>
          </a:p>
        </p:txBody>
      </p:sp>
      <p:sp>
        <p:nvSpPr>
          <p:cNvPr id="83" name="Google Shape;83;p11"/>
          <p:cNvSpPr/>
          <p:nvPr/>
        </p:nvSpPr>
        <p:spPr>
          <a:xfrm>
            <a:off x="6912755" y="6501759"/>
            <a:ext cx="4548633" cy="133882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100"/>
              <a:buFont typeface="Arial"/>
              <a:buNone/>
            </a:pPr>
            <a:r>
              <a:rPr b="0" i="0" lang="en-GB" sz="8100" u="none" cap="none" strike="noStrike">
                <a:solidFill>
                  <a:srgbClr val="002060"/>
                </a:solidFill>
                <a:latin typeface="Century Gothic"/>
                <a:ea typeface="Century Gothic"/>
                <a:cs typeface="Century Gothic"/>
                <a:sym typeface="Century Gothic"/>
              </a:rPr>
              <a:t>damal</a:t>
            </a:r>
            <a:r>
              <a:rPr b="0" i="0" lang="en-GB" sz="8100" u="none" cap="none" strike="noStrike">
                <a:solidFill>
                  <a:schemeClr val="accent5"/>
                </a:solidFill>
                <a:latin typeface="Century Gothic"/>
                <a:ea typeface="Century Gothic"/>
                <a:cs typeface="Century Gothic"/>
                <a:sym typeface="Century Gothic"/>
              </a:rPr>
              <a:t>s</a:t>
            </a:r>
            <a:endParaRPr b="0" i="1" sz="8100" u="none" cap="none" strike="noStrike">
              <a:solidFill>
                <a:schemeClr val="accent5"/>
              </a:solidFill>
              <a:latin typeface="Century Gothic"/>
              <a:ea typeface="Century Gothic"/>
              <a:cs typeface="Century Gothic"/>
              <a:sym typeface="Century Gothic"/>
            </a:endParaRPr>
          </a:p>
        </p:txBody>
      </p:sp>
      <p:sp>
        <p:nvSpPr>
          <p:cNvPr id="84" name="Google Shape;84;p11"/>
          <p:cNvSpPr/>
          <p:nvPr/>
        </p:nvSpPr>
        <p:spPr>
          <a:xfrm>
            <a:off x="305318" y="4275996"/>
            <a:ext cx="5424978" cy="133882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100"/>
              <a:buFont typeface="Arial"/>
              <a:buNone/>
            </a:pPr>
            <a:r>
              <a:rPr b="0" i="0" lang="en-GB" sz="8100" u="none" cap="none" strike="noStrike">
                <a:solidFill>
                  <a:srgbClr val="002060"/>
                </a:solidFill>
                <a:latin typeface="Century Gothic"/>
                <a:ea typeface="Century Gothic"/>
                <a:cs typeface="Century Gothic"/>
                <a:sym typeface="Century Gothic"/>
              </a:rPr>
              <a:t>hei</a:t>
            </a:r>
            <a:r>
              <a:rPr b="0" i="0" lang="en-GB" sz="8100" u="none" cap="none" strike="noStrike">
                <a:solidFill>
                  <a:schemeClr val="accent5"/>
                </a:solidFill>
                <a:latin typeface="Century Gothic"/>
                <a:ea typeface="Century Gothic"/>
                <a:cs typeface="Century Gothic"/>
                <a:sym typeface="Century Gothic"/>
              </a:rPr>
              <a:t>ß</a:t>
            </a:r>
            <a:r>
              <a:rPr b="0" i="0" lang="en-GB" sz="8100" u="none" cap="none" strike="noStrike">
                <a:solidFill>
                  <a:srgbClr val="002060"/>
                </a:solidFill>
                <a:latin typeface="Century Gothic"/>
                <a:ea typeface="Century Gothic"/>
                <a:cs typeface="Century Gothic"/>
                <a:sym typeface="Century Gothic"/>
              </a:rPr>
              <a:t>en</a:t>
            </a:r>
            <a:endParaRPr b="0" i="0" sz="8100" u="none" cap="none" strike="noStrike">
              <a:solidFill>
                <a:srgbClr val="002060"/>
              </a:solidFill>
              <a:latin typeface="Century Gothic"/>
              <a:ea typeface="Century Gothic"/>
              <a:cs typeface="Century Gothic"/>
              <a:sym typeface="Century Gothic"/>
            </a:endParaRPr>
          </a:p>
        </p:txBody>
      </p:sp>
      <p:sp>
        <p:nvSpPr>
          <p:cNvPr id="85" name="Google Shape;85;p11"/>
          <p:cNvSpPr/>
          <p:nvPr/>
        </p:nvSpPr>
        <p:spPr>
          <a:xfrm>
            <a:off x="13657906" y="4395475"/>
            <a:ext cx="3219151" cy="133882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100"/>
              <a:buFont typeface="Arial"/>
              <a:buNone/>
            </a:pPr>
            <a:r>
              <a:rPr b="0" i="0" lang="en-GB" sz="8100" u="none" cap="none" strike="noStrike">
                <a:solidFill>
                  <a:srgbClr val="002060"/>
                </a:solidFill>
                <a:latin typeface="Century Gothic"/>
                <a:ea typeface="Century Gothic"/>
                <a:cs typeface="Century Gothic"/>
                <a:sym typeface="Century Gothic"/>
              </a:rPr>
              <a:t>la</a:t>
            </a:r>
            <a:r>
              <a:rPr b="0" i="0" lang="en-GB" sz="8100" u="none" cap="none" strike="noStrike">
                <a:solidFill>
                  <a:schemeClr val="accent5"/>
                </a:solidFill>
                <a:latin typeface="Century Gothic"/>
                <a:ea typeface="Century Gothic"/>
                <a:cs typeface="Century Gothic"/>
                <a:sym typeface="Century Gothic"/>
              </a:rPr>
              <a:t>ss</a:t>
            </a:r>
            <a:r>
              <a:rPr b="0" i="0" lang="en-GB" sz="8100" u="none" cap="none" strike="noStrike">
                <a:solidFill>
                  <a:srgbClr val="002060"/>
                </a:solidFill>
                <a:latin typeface="Century Gothic"/>
                <a:ea typeface="Century Gothic"/>
                <a:cs typeface="Century Gothic"/>
                <a:sym typeface="Century Gothic"/>
              </a:rPr>
              <a:t>en</a:t>
            </a:r>
            <a:endParaRPr b="0" i="0" sz="8100" u="none" cap="none" strike="noStrike">
              <a:solidFill>
                <a:srgbClr val="002060"/>
              </a:solidFill>
              <a:latin typeface="Century Gothic"/>
              <a:ea typeface="Century Gothic"/>
              <a:cs typeface="Century Gothic"/>
              <a:sym typeface="Century Gothic"/>
            </a:endParaRPr>
          </a:p>
        </p:txBody>
      </p:sp>
      <p:pic>
        <p:nvPicPr>
          <p:cNvPr id="86" name="Google Shape;86;p11"/>
          <p:cNvPicPr preferRelativeResize="0"/>
          <p:nvPr/>
        </p:nvPicPr>
        <p:blipFill rotWithShape="1">
          <a:blip r:embed="rId3">
            <a:alphaModFix/>
          </a:blip>
          <a:srcRect b="0" l="0" r="0" t="0"/>
          <a:stretch/>
        </p:blipFill>
        <p:spPr>
          <a:xfrm>
            <a:off x="8618561" y="2766896"/>
            <a:ext cx="1050878" cy="1874858"/>
          </a:xfrm>
          <a:prstGeom prst="rect">
            <a:avLst/>
          </a:prstGeom>
          <a:noFill/>
          <a:ln>
            <a:noFill/>
          </a:ln>
        </p:spPr>
      </p:pic>
      <p:pic>
        <p:nvPicPr>
          <p:cNvPr id="87" name="Google Shape;87;p11"/>
          <p:cNvPicPr preferRelativeResize="0"/>
          <p:nvPr/>
        </p:nvPicPr>
        <p:blipFill rotWithShape="1">
          <a:blip r:embed="rId4">
            <a:alphaModFix/>
          </a:blip>
          <a:srcRect b="0" l="0" r="0" t="0"/>
          <a:stretch/>
        </p:blipFill>
        <p:spPr>
          <a:xfrm>
            <a:off x="2221076" y="1882332"/>
            <a:ext cx="1812837" cy="1821993"/>
          </a:xfrm>
          <a:prstGeom prst="rect">
            <a:avLst/>
          </a:prstGeom>
          <a:noFill/>
          <a:ln>
            <a:noFill/>
          </a:ln>
        </p:spPr>
      </p:pic>
      <p:pic>
        <p:nvPicPr>
          <p:cNvPr id="88" name="Google Shape;88;p11"/>
          <p:cNvPicPr preferRelativeResize="0"/>
          <p:nvPr/>
        </p:nvPicPr>
        <p:blipFill rotWithShape="1">
          <a:blip r:embed="rId5">
            <a:alphaModFix/>
          </a:blip>
          <a:srcRect b="0" l="0" r="0" t="0"/>
          <a:stretch/>
        </p:blipFill>
        <p:spPr>
          <a:xfrm>
            <a:off x="13612942" y="5513301"/>
            <a:ext cx="3162572" cy="3162572"/>
          </a:xfrm>
          <a:prstGeom prst="rect">
            <a:avLst/>
          </a:prstGeom>
          <a:noFill/>
          <a:ln>
            <a:noFill/>
          </a:ln>
        </p:spPr>
      </p:pic>
      <p:sp>
        <p:nvSpPr>
          <p:cNvPr id="89" name="Google Shape;89;p11"/>
          <p:cNvSpPr txBox="1"/>
          <p:nvPr/>
        </p:nvSpPr>
        <p:spPr>
          <a:xfrm>
            <a:off x="9187071" y="8044226"/>
            <a:ext cx="1563248" cy="830997"/>
          </a:xfrm>
          <a:prstGeom prst="rect">
            <a:avLst/>
          </a:prstGeom>
          <a:solidFill>
            <a:srgbClr val="FF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800"/>
              <a:buFont typeface="Arial"/>
              <a:buNone/>
            </a:pPr>
            <a:r>
              <a:rPr b="1" i="0" lang="en-GB" sz="4800" u="none" cap="none" strike="noStrike">
                <a:solidFill>
                  <a:srgbClr val="002060"/>
                </a:solidFill>
                <a:latin typeface="Century Gothic"/>
                <a:ea typeface="Century Gothic"/>
                <a:cs typeface="Century Gothic"/>
                <a:sym typeface="Century Gothic"/>
              </a:rPr>
              <a:t>2019</a:t>
            </a:r>
            <a:endParaRPr b="0" i="0" sz="1400" u="none" cap="none" strike="noStrike">
              <a:solidFill>
                <a:srgbClr val="000000"/>
              </a:solidFill>
              <a:latin typeface="Arial"/>
              <a:ea typeface="Arial"/>
              <a:cs typeface="Arial"/>
              <a:sym typeface="Arial"/>
            </a:endParaRPr>
          </a:p>
        </p:txBody>
      </p:sp>
      <p:sp>
        <p:nvSpPr>
          <p:cNvPr id="90" name="Google Shape;90;p11"/>
          <p:cNvSpPr txBox="1"/>
          <p:nvPr/>
        </p:nvSpPr>
        <p:spPr>
          <a:xfrm>
            <a:off x="7392840" y="8044226"/>
            <a:ext cx="1563248" cy="830997"/>
          </a:xfrm>
          <a:prstGeom prst="rect">
            <a:avLst/>
          </a:prstGeom>
          <a:solidFill>
            <a:srgbClr val="FF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800"/>
              <a:buFont typeface="Arial"/>
              <a:buNone/>
            </a:pPr>
            <a:r>
              <a:rPr b="1" i="0" lang="en-GB" sz="4800" u="none" cap="none" strike="noStrike">
                <a:solidFill>
                  <a:srgbClr val="002060"/>
                </a:solidFill>
                <a:latin typeface="Century Gothic"/>
                <a:ea typeface="Century Gothic"/>
                <a:cs typeface="Century Gothic"/>
                <a:sym typeface="Century Gothic"/>
              </a:rPr>
              <a:t>1919</a:t>
            </a:r>
            <a:endParaRPr b="0" i="0" sz="1400" u="none" cap="none" strike="noStrike">
              <a:solidFill>
                <a:srgbClr val="000000"/>
              </a:solidFill>
              <a:latin typeface="Arial"/>
              <a:ea typeface="Arial"/>
              <a:cs typeface="Arial"/>
              <a:sym typeface="Arial"/>
            </a:endParaRPr>
          </a:p>
        </p:txBody>
      </p:sp>
      <p:cxnSp>
        <p:nvCxnSpPr>
          <p:cNvPr id="91" name="Google Shape;91;p11"/>
          <p:cNvCxnSpPr/>
          <p:nvPr/>
        </p:nvCxnSpPr>
        <p:spPr>
          <a:xfrm>
            <a:off x="6398562" y="7155609"/>
            <a:ext cx="844812" cy="1034532"/>
          </a:xfrm>
          <a:prstGeom prst="straightConnector1">
            <a:avLst/>
          </a:prstGeom>
          <a:noFill/>
          <a:ln cap="flat" cmpd="sng" w="76200">
            <a:solidFill>
              <a:srgbClr val="002060"/>
            </a:solidFill>
            <a:prstDash val="solid"/>
            <a:round/>
            <a:headEnd len="sm" w="sm" type="none"/>
            <a:tailEnd len="med" w="med" type="triangle"/>
          </a:ln>
        </p:spPr>
      </p:cxnSp>
      <p:pic>
        <p:nvPicPr>
          <p:cNvPr id="92" name="Google Shape;92;p11"/>
          <p:cNvPicPr preferRelativeResize="0"/>
          <p:nvPr/>
        </p:nvPicPr>
        <p:blipFill rotWithShape="1">
          <a:blip r:embed="rId6">
            <a:alphaModFix/>
          </a:blip>
          <a:srcRect b="0" l="0" r="0" t="0"/>
          <a:stretch/>
        </p:blipFill>
        <p:spPr>
          <a:xfrm>
            <a:off x="2167943" y="7031145"/>
            <a:ext cx="2064137" cy="1548102"/>
          </a:xfrm>
          <a:prstGeom prst="rect">
            <a:avLst/>
          </a:prstGeom>
          <a:noFill/>
          <a:ln>
            <a:noFill/>
          </a:ln>
        </p:spPr>
      </p:pic>
      <p:sp>
        <p:nvSpPr>
          <p:cNvPr id="93" name="Google Shape;93;p11"/>
          <p:cNvSpPr txBox="1"/>
          <p:nvPr/>
        </p:nvSpPr>
        <p:spPr>
          <a:xfrm>
            <a:off x="1532846" y="5821478"/>
            <a:ext cx="1872629" cy="830997"/>
          </a:xfrm>
          <a:prstGeom prst="rect">
            <a:avLst/>
          </a:prstGeom>
          <a:solidFill>
            <a:srgbClr val="FF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800"/>
              <a:buFont typeface="Arial"/>
              <a:buNone/>
            </a:pPr>
            <a:r>
              <a:rPr b="1" i="0" lang="en-GB" sz="4800" u="none" cap="none" strike="noStrike">
                <a:solidFill>
                  <a:srgbClr val="002060"/>
                </a:solidFill>
                <a:latin typeface="Century Gothic"/>
                <a:ea typeface="Century Gothic"/>
                <a:cs typeface="Century Gothic"/>
                <a:sym typeface="Century Gothic"/>
              </a:rPr>
              <a:t>Misky</a:t>
            </a:r>
            <a:endParaRPr b="1" i="0" sz="4800" u="none" cap="none" strike="noStrike">
              <a:solidFill>
                <a:srgbClr val="002060"/>
              </a:solidFill>
              <a:latin typeface="Century Gothic"/>
              <a:ea typeface="Century Gothic"/>
              <a:cs typeface="Century Gothic"/>
              <a:sym typeface="Century Gothic"/>
            </a:endParaRPr>
          </a:p>
        </p:txBody>
      </p:sp>
      <p:cxnSp>
        <p:nvCxnSpPr>
          <p:cNvPr id="94" name="Google Shape;94;p11"/>
          <p:cNvCxnSpPr/>
          <p:nvPr/>
        </p:nvCxnSpPr>
        <p:spPr>
          <a:xfrm>
            <a:off x="2973865" y="6641784"/>
            <a:ext cx="650672" cy="552473"/>
          </a:xfrm>
          <a:prstGeom prst="straightConnector1">
            <a:avLst/>
          </a:prstGeom>
          <a:noFill/>
          <a:ln cap="flat" cmpd="sng" w="76200">
            <a:solidFill>
              <a:srgbClr val="002060"/>
            </a:solidFill>
            <a:prstDash val="solid"/>
            <a:round/>
            <a:headEnd len="sm" w="sm" type="none"/>
            <a:tailEnd len="med" w="med" type="triangle"/>
          </a:ln>
        </p:spPr>
      </p:cxnSp>
      <p:pic>
        <p:nvPicPr>
          <p:cNvPr id="95" name="Google Shape;95;p11"/>
          <p:cNvPicPr preferRelativeResize="0"/>
          <p:nvPr/>
        </p:nvPicPr>
        <p:blipFill rotWithShape="1">
          <a:blip r:embed="rId7">
            <a:alphaModFix/>
          </a:blip>
          <a:srcRect b="0" l="0" r="0" t="0"/>
          <a:stretch/>
        </p:blipFill>
        <p:spPr>
          <a:xfrm>
            <a:off x="15730116" y="1925439"/>
            <a:ext cx="1045398" cy="1478492"/>
          </a:xfrm>
          <a:prstGeom prst="rect">
            <a:avLst/>
          </a:prstGeom>
          <a:noFill/>
          <a:ln>
            <a:noFill/>
          </a:ln>
        </p:spPr>
      </p:pic>
      <p:pic>
        <p:nvPicPr>
          <p:cNvPr id="96" name="Google Shape;96;p11"/>
          <p:cNvPicPr preferRelativeResize="0"/>
          <p:nvPr/>
        </p:nvPicPr>
        <p:blipFill rotWithShape="1">
          <a:blip r:embed="rId8">
            <a:alphaModFix/>
          </a:blip>
          <a:srcRect b="0" l="0" r="0" t="0"/>
          <a:stretch/>
        </p:blipFill>
        <p:spPr>
          <a:xfrm>
            <a:off x="13679095" y="2911807"/>
            <a:ext cx="912827" cy="387951"/>
          </a:xfrm>
          <a:prstGeom prst="rect">
            <a:avLst/>
          </a:prstGeom>
          <a:noFill/>
          <a:ln>
            <a:noFill/>
          </a:ln>
        </p:spPr>
      </p:pic>
      <p:cxnSp>
        <p:nvCxnSpPr>
          <p:cNvPr id="97" name="Google Shape;97;p11"/>
          <p:cNvCxnSpPr/>
          <p:nvPr/>
        </p:nvCxnSpPr>
        <p:spPr>
          <a:xfrm flipH="1">
            <a:off x="14609410" y="1868718"/>
            <a:ext cx="935577" cy="1098774"/>
          </a:xfrm>
          <a:prstGeom prst="straightConnector1">
            <a:avLst/>
          </a:prstGeom>
          <a:noFill/>
          <a:ln cap="flat" cmpd="sng" w="76200">
            <a:solidFill>
              <a:srgbClr val="002060"/>
            </a:solidFill>
            <a:prstDash val="solid"/>
            <a:round/>
            <a:headEnd len="sm" w="sm" type="none"/>
            <a:tailEnd len="med" w="med" type="triangle"/>
          </a:ln>
        </p:spPr>
      </p:cxnSp>
      <p:pic>
        <p:nvPicPr>
          <p:cNvPr descr="http://www.clker.com/cliparts/V/S/1/q/m/Q/red-x-small-md.png" id="98" name="Google Shape;98;p11"/>
          <p:cNvPicPr preferRelativeResize="0"/>
          <p:nvPr/>
        </p:nvPicPr>
        <p:blipFill rotWithShape="1">
          <a:blip r:embed="rId9">
            <a:alphaModFix/>
          </a:blip>
          <a:srcRect b="0" l="0" r="0" t="0"/>
          <a:stretch/>
        </p:blipFill>
        <p:spPr>
          <a:xfrm>
            <a:off x="16079698" y="2664679"/>
            <a:ext cx="764600" cy="669666"/>
          </a:xfrm>
          <a:prstGeom prst="rect">
            <a:avLst/>
          </a:prstGeom>
          <a:noFill/>
          <a:ln>
            <a:noFill/>
          </a:ln>
        </p:spPr>
      </p:pic>
      <p:sp>
        <p:nvSpPr>
          <p:cNvPr id="99" name="Google Shape;99;p11"/>
          <p:cNvSpPr txBox="1"/>
          <p:nvPr/>
        </p:nvSpPr>
        <p:spPr>
          <a:xfrm>
            <a:off x="12140679" y="9281311"/>
            <a:ext cx="5173872"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Century Gothic"/>
                <a:ea typeface="Century Gothic"/>
                <a:cs typeface="Century Gothic"/>
                <a:sym typeface="Century Gothic"/>
              </a:rPr>
              <a:t> Rachel Hawkes</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500"/>
                                        <p:tgtEl>
                                          <p:spTgt spid="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500"/>
                                        <p:tgtEl>
                                          <p:spTgt spid="80"/>
                                        </p:tgtEl>
                                      </p:cBhvr>
                                    </p:animEffect>
                                  </p:childTnLst>
                                </p:cTn>
                              </p:par>
                              <p:par>
                                <p:cTn fill="hold" nodeType="with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500"/>
                                        <p:tgtEl>
                                          <p:spTgt spid="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
                                        </p:tgtEl>
                                        <p:attrNameLst>
                                          <p:attrName>style.visibility</p:attrName>
                                        </p:attrNameLst>
                                      </p:cBhvr>
                                      <p:to>
                                        <p:strVal val="visible"/>
                                      </p:to>
                                    </p:set>
                                    <p:animEffect filter="fade" transition="in">
                                      <p:cBhvr>
                                        <p:cTn dur="500"/>
                                        <p:tgtEl>
                                          <p:spTgt spid="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500"/>
                                        <p:tgtEl>
                                          <p:spTgt spid="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500"/>
                                        <p:tgtEl>
                                          <p:spTgt spid="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500"/>
                                        <p:tgtEl>
                                          <p:spTgt spid="97"/>
                                        </p:tgtEl>
                                      </p:cBhvr>
                                    </p:animEffect>
                                  </p:childTnLst>
                                </p:cTn>
                              </p:par>
                              <p:par>
                                <p:cTn fill="hold" nodeType="with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500"/>
                                        <p:tgtEl>
                                          <p:spTgt spid="96"/>
                                        </p:tgtEl>
                                      </p:cBhvr>
                                    </p:animEffect>
                                  </p:childTnLst>
                                </p:cTn>
                              </p:par>
                              <p:par>
                                <p:cTn fill="hold" nodeType="with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500"/>
                                        <p:tgtEl>
                                          <p:spTgt spid="95"/>
                                        </p:tgtEl>
                                      </p:cBhvr>
                                    </p:animEffect>
                                  </p:childTnLst>
                                </p:cTn>
                              </p:par>
                              <p:par>
                                <p:cTn fill="hold" nodeType="with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500"/>
                                        <p:tgtEl>
                                          <p:spTgt spid="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500"/>
                                        <p:tgtEl>
                                          <p:spTgt spid="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500"/>
                                        <p:tgtEl>
                                          <p:spTgt spid="93"/>
                                        </p:tgtEl>
                                      </p:cBhvr>
                                    </p:animEffect>
                                  </p:childTnLst>
                                </p:cTn>
                              </p:par>
                              <p:par>
                                <p:cTn fill="hold" nodeType="with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500"/>
                                        <p:tgtEl>
                                          <p:spTgt spid="94"/>
                                        </p:tgtEl>
                                      </p:cBhvr>
                                    </p:animEffect>
                                  </p:childTnLst>
                                </p:cTn>
                              </p:par>
                              <p:par>
                                <p:cTn fill="hold" nodeType="with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500"/>
                                        <p:tgtEl>
                                          <p:spTgt spid="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500"/>
                                        <p:tgtEl>
                                          <p:spTgt spid="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500"/>
                                        <p:tgtEl>
                                          <p:spTgt spid="91"/>
                                        </p:tgtEl>
                                      </p:cBhvr>
                                    </p:animEffect>
                                  </p:childTnLst>
                                </p:cTn>
                              </p:par>
                              <p:par>
                                <p:cTn fill="hold" nodeType="with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500"/>
                                        <p:tgtEl>
                                          <p:spTgt spid="90"/>
                                        </p:tgtEl>
                                      </p:cBhvr>
                                    </p:animEffect>
                                  </p:childTnLst>
                                </p:cTn>
                              </p:par>
                              <p:par>
                                <p:cTn fill="hold" nodeType="with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500"/>
                                        <p:tgtEl>
                                          <p:spTgt spid="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500"/>
                                        <p:tgtEl>
                                          <p:spTgt spid="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500"/>
                                        <p:tgtEl>
                                          <p:spTgt spid="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graphicFrame>
        <p:nvGraphicFramePr>
          <p:cNvPr id="104" name="Google Shape;104;p12"/>
          <p:cNvGraphicFramePr/>
          <p:nvPr/>
        </p:nvGraphicFramePr>
        <p:xfrm>
          <a:off x="835350" y="498950"/>
          <a:ext cx="3000000" cy="3000000"/>
        </p:xfrm>
        <a:graphic>
          <a:graphicData uri="http://schemas.openxmlformats.org/drawingml/2006/table">
            <a:tbl>
              <a:tblPr>
                <a:noFill/>
                <a:tableStyleId>{7C5F3E6B-58E0-4AF6-8938-0BF072565454}</a:tableStyleId>
              </a:tblPr>
              <a:tblGrid>
                <a:gridCol w="7020850"/>
                <a:gridCol w="6823150"/>
              </a:tblGrid>
              <a:tr h="762000">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sich verstehen mit</a:t>
                      </a:r>
                      <a:endParaRPr sz="1400" u="none" cap="none" strike="noStrike"/>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to get on with (sb)</a:t>
                      </a:r>
                      <a:endParaRPr sz="3200" u="none" cap="none" strike="noStrike">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sich streiten mit</a:t>
                      </a:r>
                      <a:endParaRPr sz="1400" u="none" cap="none" strike="noStrike"/>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to argue with</a:t>
                      </a:r>
                      <a:endParaRPr sz="3200" u="none" cap="none" strike="noStrike">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eifersüchtig auf</a:t>
                      </a:r>
                      <a:endParaRPr sz="3200" u="none" cap="none" strike="noStrike">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jealous of</a:t>
                      </a:r>
                      <a:endParaRPr sz="3200" u="none" cap="none" strike="noStrike">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mit jemandem gut auskommen</a:t>
                      </a:r>
                      <a:endParaRPr sz="1400" u="none" cap="none" strike="noStrike"/>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to get along with somebody</a:t>
                      </a:r>
                      <a:endParaRPr sz="3200" u="none" cap="none" strike="noStrike">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gro</a:t>
                      </a:r>
                      <a:r>
                        <a:rPr lang="en-GB" sz="3200" u="none" cap="none" strike="noStrike"/>
                        <a:t>β</a:t>
                      </a:r>
                      <a:r>
                        <a:rPr lang="en-GB" sz="3200" u="none" cap="none" strike="noStrike">
                          <a:latin typeface="Montserrat"/>
                          <a:ea typeface="Montserrat"/>
                          <a:cs typeface="Montserrat"/>
                          <a:sym typeface="Montserrat"/>
                        </a:rPr>
                        <a:t>artig</a:t>
                      </a:r>
                      <a:endParaRPr sz="3200" u="none" cap="none" strike="noStrike">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awesome</a:t>
                      </a:r>
                      <a:endParaRPr sz="3200" u="none" cap="none" strike="noStrike">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locker</a:t>
                      </a:r>
                      <a:endParaRPr sz="1400" u="none" cap="none" strike="noStrike"/>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laid-back</a:t>
                      </a:r>
                      <a:endParaRPr sz="3200" u="none" cap="none" strike="noStrike">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gut / schlecht gelaunt</a:t>
                      </a:r>
                      <a:endParaRPr sz="1400" u="none" cap="none" strike="noStrike"/>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good / bad humoured</a:t>
                      </a:r>
                      <a:endParaRPr sz="3200" u="none" cap="none" strike="noStrike">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gemein</a:t>
                      </a:r>
                      <a:endParaRPr sz="1400" u="none" cap="none" strike="noStrike"/>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mean</a:t>
                      </a:r>
                      <a:endParaRPr sz="3200" u="none" cap="none" strike="noStrike">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unhöflich</a:t>
                      </a:r>
                      <a:endParaRPr sz="3200" u="none" cap="none" strike="noStrike">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impolite</a:t>
                      </a:r>
                      <a:endParaRPr sz="3200" u="none" cap="none" strike="noStrike">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komisch</a:t>
                      </a:r>
                      <a:endParaRPr sz="1400" u="none" cap="none" strike="noStrike"/>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strange</a:t>
                      </a:r>
                      <a:endParaRPr sz="3200" u="none" cap="none" strike="noStrike">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bl>
          </a:graphicData>
        </a:graphic>
      </p:graphicFrame>
      <p:pic>
        <p:nvPicPr>
          <p:cNvPr id="105" name="Google Shape;105;p12"/>
          <p:cNvPicPr preferRelativeResize="0"/>
          <p:nvPr/>
        </p:nvPicPr>
        <p:blipFill rotWithShape="1">
          <a:blip r:embed="rId3">
            <a:alphaModFix/>
          </a:blip>
          <a:srcRect b="0" l="0" r="0" t="0"/>
          <a:stretch/>
        </p:blipFill>
        <p:spPr>
          <a:xfrm>
            <a:off x="15339400" y="242657"/>
            <a:ext cx="2633650" cy="2633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3"/>
          <p:cNvSpPr txBox="1"/>
          <p:nvPr>
            <p:ph idx="1" type="body"/>
          </p:nvPr>
        </p:nvSpPr>
        <p:spPr>
          <a:xfrm>
            <a:off x="845400" y="1938900"/>
            <a:ext cx="16452001" cy="22521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3200"/>
              <a:buNone/>
            </a:pPr>
            <a:r>
              <a:t/>
            </a:r>
            <a:endParaRPr sz="2000">
              <a:highlight>
                <a:srgbClr val="FFFFFF"/>
              </a:highlight>
            </a:endParaRPr>
          </a:p>
          <a:p>
            <a:pPr indent="0" lvl="0" marL="0" rtl="0" algn="l">
              <a:lnSpc>
                <a:spcPct val="130000"/>
              </a:lnSpc>
              <a:spcBef>
                <a:spcPts val="0"/>
              </a:spcBef>
              <a:spcAft>
                <a:spcPts val="0"/>
              </a:spcAft>
              <a:buSzPts val="3200"/>
              <a:buNone/>
            </a:pPr>
            <a:r>
              <a:t/>
            </a:r>
            <a:endParaRPr sz="3500"/>
          </a:p>
          <a:p>
            <a:pPr indent="0" lvl="0" marL="0" rtl="0" algn="l">
              <a:lnSpc>
                <a:spcPct val="130000"/>
              </a:lnSpc>
              <a:spcBef>
                <a:spcPts val="0"/>
              </a:spcBef>
              <a:spcAft>
                <a:spcPts val="0"/>
              </a:spcAft>
              <a:buSzPts val="3200"/>
              <a:buNone/>
            </a:pPr>
            <a:r>
              <a:t/>
            </a:r>
            <a:endParaRPr sz="3500"/>
          </a:p>
          <a:p>
            <a:pPr indent="0" lvl="0" marL="0" rtl="0" algn="l">
              <a:lnSpc>
                <a:spcPct val="130000"/>
              </a:lnSpc>
              <a:spcBef>
                <a:spcPts val="0"/>
              </a:spcBef>
              <a:spcAft>
                <a:spcPts val="0"/>
              </a:spcAft>
              <a:buSzPts val="3200"/>
              <a:buNone/>
            </a:pPr>
            <a:r>
              <a:t/>
            </a:r>
            <a:endParaRPr sz="3500"/>
          </a:p>
          <a:p>
            <a:pPr indent="0" lvl="0" marL="0" rtl="0" algn="l">
              <a:lnSpc>
                <a:spcPct val="130000"/>
              </a:lnSpc>
              <a:spcBef>
                <a:spcPts val="0"/>
              </a:spcBef>
              <a:spcAft>
                <a:spcPts val="0"/>
              </a:spcAft>
              <a:buSzPts val="3200"/>
              <a:buNone/>
            </a:pPr>
            <a:r>
              <a:rPr lang="en-GB" sz="4000"/>
              <a:t>      </a:t>
            </a:r>
            <a:endParaRPr sz="4000"/>
          </a:p>
          <a:p>
            <a:pPr indent="0" lvl="0" marL="0" rtl="0" algn="l">
              <a:lnSpc>
                <a:spcPct val="130000"/>
              </a:lnSpc>
              <a:spcBef>
                <a:spcPts val="0"/>
              </a:spcBef>
              <a:spcAft>
                <a:spcPts val="0"/>
              </a:spcAft>
              <a:buSzPts val="3200"/>
              <a:buNone/>
            </a:pPr>
            <a:r>
              <a:rPr lang="en-GB" sz="4000"/>
              <a:t>    		</a:t>
            </a:r>
            <a:endParaRPr sz="4000"/>
          </a:p>
          <a:p>
            <a:pPr indent="457200" lvl="0" marL="1828800" rtl="0" algn="l">
              <a:lnSpc>
                <a:spcPct val="130000"/>
              </a:lnSpc>
              <a:spcBef>
                <a:spcPts val="0"/>
              </a:spcBef>
              <a:spcAft>
                <a:spcPts val="0"/>
              </a:spcAft>
              <a:buSzPts val="3200"/>
              <a:buNone/>
            </a:pPr>
            <a:r>
              <a:rPr lang="en-GB" sz="4000"/>
              <a:t> </a:t>
            </a:r>
            <a:endParaRPr sz="4000"/>
          </a:p>
          <a:p>
            <a:pPr indent="0" lvl="0" marL="0" rtl="0" algn="l">
              <a:lnSpc>
                <a:spcPct val="130000"/>
              </a:lnSpc>
              <a:spcBef>
                <a:spcPts val="0"/>
              </a:spcBef>
              <a:spcAft>
                <a:spcPts val="0"/>
              </a:spcAft>
              <a:buSzPts val="3200"/>
              <a:buNone/>
            </a:pPr>
            <a:r>
              <a:t/>
            </a:r>
            <a:endParaRPr sz="3500"/>
          </a:p>
          <a:p>
            <a:pPr indent="0" lvl="0" marL="0" rtl="0" algn="l">
              <a:lnSpc>
                <a:spcPct val="130000"/>
              </a:lnSpc>
              <a:spcBef>
                <a:spcPts val="0"/>
              </a:spcBef>
              <a:spcAft>
                <a:spcPts val="0"/>
              </a:spcAft>
              <a:buSzPts val="3200"/>
              <a:buNone/>
            </a:pPr>
            <a:r>
              <a:t/>
            </a:r>
            <a:endParaRPr sz="3500"/>
          </a:p>
          <a:p>
            <a:pPr indent="0" lvl="0" marL="0" rtl="0" algn="l">
              <a:lnSpc>
                <a:spcPct val="130000"/>
              </a:lnSpc>
              <a:spcBef>
                <a:spcPts val="0"/>
              </a:spcBef>
              <a:spcAft>
                <a:spcPts val="0"/>
              </a:spcAft>
              <a:buSzPts val="3200"/>
              <a:buNone/>
            </a:pPr>
            <a:r>
              <a:t/>
            </a:r>
            <a:endParaRPr sz="3500"/>
          </a:p>
          <a:p>
            <a:pPr indent="0" lvl="0" marL="0" rtl="0" algn="l">
              <a:lnSpc>
                <a:spcPct val="130000"/>
              </a:lnSpc>
              <a:spcBef>
                <a:spcPts val="0"/>
              </a:spcBef>
              <a:spcAft>
                <a:spcPts val="2000"/>
              </a:spcAft>
              <a:buSzPts val="3200"/>
              <a:buNone/>
            </a:pPr>
            <a:r>
              <a:t/>
            </a:r>
            <a:endParaRPr sz="3500"/>
          </a:p>
        </p:txBody>
      </p:sp>
      <p:sp>
        <p:nvSpPr>
          <p:cNvPr id="111" name="Google Shape;111;p13"/>
          <p:cNvSpPr txBox="1"/>
          <p:nvPr>
            <p:ph type="title"/>
          </p:nvPr>
        </p:nvSpPr>
        <p:spPr>
          <a:xfrm>
            <a:off x="917950" y="318550"/>
            <a:ext cx="13201200" cy="1629000"/>
          </a:xfrm>
          <a:prstGeom prst="rect">
            <a:avLst/>
          </a:prstGeom>
          <a:noFill/>
          <a:ln>
            <a:noFill/>
          </a:ln>
        </p:spPr>
        <p:txBody>
          <a:bodyPr anchorCtr="0" anchor="t" bIns="0" lIns="0" spcFirstLastPara="1" rIns="0" wrap="square" tIns="0">
            <a:noAutofit/>
          </a:bodyPr>
          <a:lstStyle/>
          <a:p>
            <a:pPr indent="-685800" lvl="0" marL="914400" rtl="0" algn="l">
              <a:lnSpc>
                <a:spcPct val="115000"/>
              </a:lnSpc>
              <a:spcBef>
                <a:spcPts val="0"/>
              </a:spcBef>
              <a:spcAft>
                <a:spcPts val="0"/>
              </a:spcAft>
              <a:buSzPts val="3600"/>
              <a:buNone/>
            </a:pPr>
            <a:r>
              <a:rPr lang="en-GB" sz="4400">
                <a:solidFill>
                  <a:schemeClr val="dk2"/>
                </a:solidFill>
              </a:rPr>
              <a:t>‘mit’ + dative with nouns</a:t>
            </a:r>
            <a:endParaRPr/>
          </a:p>
        </p:txBody>
      </p:sp>
      <p:sp>
        <p:nvSpPr>
          <p:cNvPr id="112" name="Google Shape;112;p13"/>
          <p:cNvSpPr txBox="1"/>
          <p:nvPr/>
        </p:nvSpPr>
        <p:spPr>
          <a:xfrm>
            <a:off x="875100" y="1225924"/>
            <a:ext cx="17184299" cy="943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4000"/>
              <a:buFont typeface="Arial"/>
              <a:buNone/>
            </a:pPr>
            <a:r>
              <a:rPr b="0" i="0" lang="en-GB" sz="3200" u="none" cap="none" strike="noStrike">
                <a:solidFill>
                  <a:schemeClr val="dk2"/>
                </a:solidFill>
                <a:latin typeface="Montserrat"/>
                <a:ea typeface="Montserrat"/>
                <a:cs typeface="Montserrat"/>
                <a:sym typeface="Montserrat"/>
              </a:rPr>
              <a:t>‘</a:t>
            </a:r>
            <a:r>
              <a:rPr b="1" i="0" lang="en-GB" sz="3200" u="none" cap="none" strike="noStrike">
                <a:solidFill>
                  <a:schemeClr val="accent5"/>
                </a:solidFill>
                <a:latin typeface="Montserrat"/>
                <a:ea typeface="Montserrat"/>
                <a:cs typeface="Montserrat"/>
                <a:sym typeface="Montserrat"/>
              </a:rPr>
              <a:t>mit</a:t>
            </a:r>
            <a:r>
              <a:rPr b="0" i="0" lang="en-GB" sz="3200" u="none" cap="none" strike="noStrike">
                <a:solidFill>
                  <a:schemeClr val="dk2"/>
                </a:solidFill>
                <a:latin typeface="Montserrat"/>
                <a:ea typeface="Montserrat"/>
                <a:cs typeface="Montserrat"/>
                <a:sym typeface="Montserrat"/>
              </a:rPr>
              <a:t>’ is always followed by the </a:t>
            </a:r>
            <a:r>
              <a:rPr b="0" i="0" lang="en-GB" sz="3200" u="none" cap="none" strike="noStrike">
                <a:solidFill>
                  <a:schemeClr val="accent5"/>
                </a:solidFill>
                <a:latin typeface="Montserrat"/>
                <a:ea typeface="Montserrat"/>
                <a:cs typeface="Montserrat"/>
                <a:sym typeface="Montserrat"/>
              </a:rPr>
              <a:t>dative</a:t>
            </a:r>
            <a:r>
              <a:rPr b="0" i="0" lang="en-GB" sz="3200" u="none" cap="none" strike="noStrike">
                <a:solidFill>
                  <a:schemeClr val="dk2"/>
                </a:solidFill>
                <a:latin typeface="Montserrat"/>
                <a:ea typeface="Montserrat"/>
                <a:cs typeface="Montserrat"/>
                <a:sym typeface="Montserrat"/>
              </a:rPr>
              <a:t> case.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4000"/>
              <a:buFont typeface="Arial"/>
              <a:buNone/>
            </a:pPr>
            <a:r>
              <a:rPr b="0" i="0" lang="en-GB" sz="3200" u="none" cap="none" strike="noStrike">
                <a:solidFill>
                  <a:schemeClr val="dk2"/>
                </a:solidFill>
                <a:highlight>
                  <a:schemeClr val="lt1"/>
                </a:highlight>
                <a:latin typeface="Montserrat"/>
                <a:ea typeface="Montserrat"/>
                <a:cs typeface="Montserrat"/>
                <a:sym typeface="Montserrat"/>
              </a:rPr>
              <a:t>The table below shows the </a:t>
            </a:r>
            <a:r>
              <a:rPr b="0" i="0" lang="en-GB" sz="3200" u="none" cap="none" strike="noStrike">
                <a:solidFill>
                  <a:schemeClr val="accent5"/>
                </a:solidFill>
                <a:highlight>
                  <a:schemeClr val="lt1"/>
                </a:highlight>
                <a:latin typeface="Montserrat"/>
                <a:ea typeface="Montserrat"/>
                <a:cs typeface="Montserrat"/>
                <a:sym typeface="Montserrat"/>
              </a:rPr>
              <a:t>dative ending </a:t>
            </a:r>
            <a:r>
              <a:rPr b="0" i="0" lang="en-GB" sz="3200" u="none" cap="none" strike="noStrike">
                <a:solidFill>
                  <a:schemeClr val="dk2"/>
                </a:solidFill>
                <a:highlight>
                  <a:schemeClr val="lt1"/>
                </a:highlight>
                <a:latin typeface="Montserrat"/>
                <a:ea typeface="Montserrat"/>
                <a:cs typeface="Montserrat"/>
                <a:sym typeface="Montserrat"/>
              </a:rPr>
              <a:t>for ein, kein and possessive adjectives (mein, dein, sein, ihr, etc.)</a:t>
            </a:r>
            <a:endParaRPr b="0" i="0" sz="3200" u="none" cap="none" strike="noStrike">
              <a:solidFill>
                <a:schemeClr val="dk2"/>
              </a:solidFill>
              <a:highlight>
                <a:schemeClr val="lt1"/>
              </a:highlight>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4000"/>
              <a:buFont typeface="Arial"/>
              <a:buNone/>
            </a:pPr>
            <a:r>
              <a:t/>
            </a:r>
            <a:endParaRPr b="0" i="0" sz="3200" u="none" cap="none" strike="noStrike">
              <a:solidFill>
                <a:srgbClr val="000000"/>
              </a:solidFill>
              <a:latin typeface="Montserrat"/>
              <a:ea typeface="Montserrat"/>
              <a:cs typeface="Montserrat"/>
              <a:sym typeface="Montserrat"/>
            </a:endParaRPr>
          </a:p>
        </p:txBody>
      </p:sp>
      <p:graphicFrame>
        <p:nvGraphicFramePr>
          <p:cNvPr id="113" name="Google Shape;113;p13"/>
          <p:cNvGraphicFramePr/>
          <p:nvPr/>
        </p:nvGraphicFramePr>
        <p:xfrm>
          <a:off x="1704575" y="3409076"/>
          <a:ext cx="3000000" cy="3000000"/>
        </p:xfrm>
        <a:graphic>
          <a:graphicData uri="http://schemas.openxmlformats.org/drawingml/2006/table">
            <a:tbl>
              <a:tblPr>
                <a:noFill/>
                <a:tableStyleId>{124DB269-4905-4D15-9629-8BD38E32F9C2}</a:tableStyleId>
              </a:tblPr>
              <a:tblGrid>
                <a:gridCol w="2053400"/>
                <a:gridCol w="5427725"/>
              </a:tblGrid>
              <a:tr h="462550">
                <a:tc>
                  <a:txBody>
                    <a:bodyPr/>
                    <a:lstStyle/>
                    <a:p>
                      <a:pPr indent="0" lvl="0" marL="0" marR="0" rtl="0" algn="l">
                        <a:lnSpc>
                          <a:spcPct val="100000"/>
                        </a:lnSpc>
                        <a:spcBef>
                          <a:spcPts val="0"/>
                        </a:spcBef>
                        <a:spcAft>
                          <a:spcPts val="0"/>
                        </a:spcAft>
                        <a:buClr>
                          <a:srgbClr val="000000"/>
                        </a:buClr>
                        <a:buSzPts val="3600"/>
                        <a:buFont typeface="Arial"/>
                        <a:buNone/>
                      </a:pPr>
                      <a:r>
                        <a:t/>
                      </a:r>
                      <a:endParaRPr sz="3600" u="none" cap="none" strike="noStrike">
                        <a:solidFill>
                          <a:schemeClr val="accent5"/>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600"/>
                        <a:buFont typeface="Arial"/>
                        <a:buNone/>
                      </a:pPr>
                      <a:r>
                        <a:rPr lang="en-GB" sz="3600" u="none" cap="none" strike="noStrike">
                          <a:solidFill>
                            <a:schemeClr val="dk2"/>
                          </a:solidFill>
                          <a:latin typeface="Montserrat"/>
                          <a:ea typeface="Montserrat"/>
                          <a:cs typeface="Montserrat"/>
                          <a:sym typeface="Montserrat"/>
                        </a:rPr>
                        <a:t>Dative Case</a:t>
                      </a:r>
                      <a:endParaRPr sz="1400" u="none" cap="none" strike="noStrike">
                        <a:solidFill>
                          <a:schemeClr val="dk2"/>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178150">
                <a:tc>
                  <a:txBody>
                    <a:bodyPr/>
                    <a:lstStyle/>
                    <a:p>
                      <a:pPr indent="0" lvl="0" marL="0" marR="0" rtl="0" algn="l">
                        <a:lnSpc>
                          <a:spcPct val="100000"/>
                        </a:lnSpc>
                        <a:spcBef>
                          <a:spcPts val="0"/>
                        </a:spcBef>
                        <a:spcAft>
                          <a:spcPts val="0"/>
                        </a:spcAft>
                        <a:buClr>
                          <a:srgbClr val="000000"/>
                        </a:buClr>
                        <a:buSzPts val="3600"/>
                        <a:buFont typeface="Arial"/>
                        <a:buNone/>
                      </a:pPr>
                      <a:r>
                        <a:rPr lang="en-GB" sz="3600" u="none" cap="none" strike="noStrike">
                          <a:solidFill>
                            <a:schemeClr val="accent3"/>
                          </a:solidFill>
                          <a:latin typeface="Montserrat"/>
                          <a:ea typeface="Montserrat"/>
                          <a:cs typeface="Montserrat"/>
                          <a:sym typeface="Montserrat"/>
                        </a:rPr>
                        <a:t>Masc.</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600"/>
                        <a:buFont typeface="Arial"/>
                        <a:buNone/>
                      </a:pPr>
                      <a:r>
                        <a:rPr lang="en-GB" sz="3600" u="none" cap="none" strike="noStrike">
                          <a:solidFill>
                            <a:schemeClr val="accent3"/>
                          </a:solidFill>
                          <a:latin typeface="Montserrat"/>
                          <a:ea typeface="Montserrat"/>
                          <a:cs typeface="Montserrat"/>
                          <a:sym typeface="Montserrat"/>
                        </a:rPr>
                        <a:t>mein</a:t>
                      </a:r>
                      <a:r>
                        <a:rPr b="1" lang="en-GB" sz="3600" u="none" cap="none" strike="noStrike">
                          <a:solidFill>
                            <a:schemeClr val="accent3"/>
                          </a:solidFill>
                          <a:latin typeface="Montserrat"/>
                          <a:ea typeface="Montserrat"/>
                          <a:cs typeface="Montserrat"/>
                          <a:sym typeface="Montserrat"/>
                        </a:rPr>
                        <a:t>em</a:t>
                      </a:r>
                      <a:r>
                        <a:rPr lang="en-GB" sz="3600" u="none" cap="none" strike="noStrike">
                          <a:solidFill>
                            <a:schemeClr val="accent3"/>
                          </a:solidFill>
                          <a:latin typeface="Montserrat"/>
                          <a:ea typeface="Montserrat"/>
                          <a:cs typeface="Montserrat"/>
                          <a:sym typeface="Montserrat"/>
                        </a:rPr>
                        <a:t> Bruder</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178150">
                <a:tc>
                  <a:txBody>
                    <a:bodyPr/>
                    <a:lstStyle/>
                    <a:p>
                      <a:pPr indent="0" lvl="0" marL="0" marR="0" rtl="0" algn="l">
                        <a:lnSpc>
                          <a:spcPct val="100000"/>
                        </a:lnSpc>
                        <a:spcBef>
                          <a:spcPts val="0"/>
                        </a:spcBef>
                        <a:spcAft>
                          <a:spcPts val="0"/>
                        </a:spcAft>
                        <a:buClr>
                          <a:srgbClr val="000000"/>
                        </a:buClr>
                        <a:buSzPts val="3600"/>
                        <a:buFont typeface="Arial"/>
                        <a:buNone/>
                      </a:pPr>
                      <a:r>
                        <a:rPr lang="en-GB" sz="3600" u="none" cap="none" strike="noStrike">
                          <a:solidFill>
                            <a:schemeClr val="accent5"/>
                          </a:solidFill>
                          <a:latin typeface="Montserrat"/>
                          <a:ea typeface="Montserrat"/>
                          <a:cs typeface="Montserrat"/>
                          <a:sym typeface="Montserrat"/>
                        </a:rPr>
                        <a:t>Fem.</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600"/>
                        <a:buFont typeface="Arial"/>
                        <a:buNone/>
                      </a:pPr>
                      <a:r>
                        <a:rPr lang="en-GB" sz="3600" u="none" cap="none" strike="noStrike">
                          <a:solidFill>
                            <a:schemeClr val="accent5"/>
                          </a:solidFill>
                          <a:latin typeface="Montserrat"/>
                          <a:ea typeface="Montserrat"/>
                          <a:cs typeface="Montserrat"/>
                          <a:sym typeface="Montserrat"/>
                        </a:rPr>
                        <a:t>mein</a:t>
                      </a:r>
                      <a:r>
                        <a:rPr b="1" lang="en-GB" sz="3600" u="none" cap="none" strike="noStrike">
                          <a:solidFill>
                            <a:schemeClr val="accent5"/>
                          </a:solidFill>
                          <a:latin typeface="Montserrat"/>
                          <a:ea typeface="Montserrat"/>
                          <a:cs typeface="Montserrat"/>
                          <a:sym typeface="Montserrat"/>
                        </a:rPr>
                        <a:t>er </a:t>
                      </a:r>
                      <a:r>
                        <a:rPr lang="en-GB" sz="3600" u="none" cap="none" strike="noStrike">
                          <a:solidFill>
                            <a:schemeClr val="accent5"/>
                          </a:solidFill>
                          <a:latin typeface="Montserrat"/>
                          <a:ea typeface="Montserrat"/>
                          <a:cs typeface="Montserrat"/>
                          <a:sym typeface="Montserrat"/>
                        </a:rPr>
                        <a:t>Schwester</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178150">
                <a:tc>
                  <a:txBody>
                    <a:bodyPr/>
                    <a:lstStyle/>
                    <a:p>
                      <a:pPr indent="0" lvl="0" marL="0" marR="0" rtl="0" algn="l">
                        <a:lnSpc>
                          <a:spcPct val="100000"/>
                        </a:lnSpc>
                        <a:spcBef>
                          <a:spcPts val="0"/>
                        </a:spcBef>
                        <a:spcAft>
                          <a:spcPts val="0"/>
                        </a:spcAft>
                        <a:buClr>
                          <a:srgbClr val="000000"/>
                        </a:buClr>
                        <a:buSzPts val="3600"/>
                        <a:buFont typeface="Arial"/>
                        <a:buNone/>
                      </a:pPr>
                      <a:r>
                        <a:rPr lang="en-GB" sz="3600" u="none" cap="none" strike="noStrike">
                          <a:solidFill>
                            <a:schemeClr val="accent1"/>
                          </a:solidFill>
                          <a:latin typeface="Montserrat"/>
                          <a:ea typeface="Montserrat"/>
                          <a:cs typeface="Montserrat"/>
                          <a:sym typeface="Montserrat"/>
                        </a:rPr>
                        <a:t>Neut.</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600"/>
                        <a:buFont typeface="Arial"/>
                        <a:buNone/>
                      </a:pPr>
                      <a:r>
                        <a:rPr lang="en-GB" sz="3600" u="none" cap="none" strike="noStrike">
                          <a:solidFill>
                            <a:schemeClr val="accent1"/>
                          </a:solidFill>
                          <a:latin typeface="Montserrat"/>
                          <a:ea typeface="Montserrat"/>
                          <a:cs typeface="Montserrat"/>
                          <a:sym typeface="Montserrat"/>
                        </a:rPr>
                        <a:t>mein</a:t>
                      </a:r>
                      <a:r>
                        <a:rPr b="1" lang="en-GB" sz="3600" u="none" cap="none" strike="noStrike">
                          <a:solidFill>
                            <a:schemeClr val="accent1"/>
                          </a:solidFill>
                          <a:latin typeface="Montserrat"/>
                          <a:ea typeface="Montserrat"/>
                          <a:cs typeface="Montserrat"/>
                          <a:sym typeface="Montserrat"/>
                        </a:rPr>
                        <a:t>em</a:t>
                      </a:r>
                      <a:r>
                        <a:rPr lang="en-GB" sz="3600" u="none" cap="none" strike="noStrike">
                          <a:solidFill>
                            <a:schemeClr val="accent1"/>
                          </a:solidFill>
                          <a:latin typeface="Montserrat"/>
                          <a:ea typeface="Montserrat"/>
                          <a:cs typeface="Montserrat"/>
                          <a:sym typeface="Montserrat"/>
                        </a:rPr>
                        <a:t> Kind</a:t>
                      </a:r>
                      <a:endParaRPr sz="36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600"/>
                        <a:buFont typeface="Arial"/>
                        <a:buNone/>
                      </a:pPr>
                      <a:r>
                        <a:t/>
                      </a:r>
                      <a:endParaRPr sz="3600" u="none" cap="none" strike="noStrike">
                        <a:solidFill>
                          <a:schemeClr val="accent5"/>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178150">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solidFill>
                            <a:schemeClr val="accent4"/>
                          </a:solidFill>
                          <a:latin typeface="Montserrat"/>
                          <a:ea typeface="Montserrat"/>
                          <a:cs typeface="Montserrat"/>
                          <a:sym typeface="Montserrat"/>
                        </a:rPr>
                        <a:t>Plural</a:t>
                      </a:r>
                      <a:endParaRPr sz="32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600"/>
                        <a:buFont typeface="Arial"/>
                        <a:buNone/>
                      </a:pPr>
                      <a:r>
                        <a:rPr lang="en-GB" sz="3600" u="none" cap="none" strike="noStrike">
                          <a:solidFill>
                            <a:schemeClr val="accent4"/>
                          </a:solidFill>
                          <a:latin typeface="Montserrat"/>
                          <a:ea typeface="Montserrat"/>
                          <a:cs typeface="Montserrat"/>
                          <a:sym typeface="Montserrat"/>
                        </a:rPr>
                        <a:t>mein</a:t>
                      </a:r>
                      <a:r>
                        <a:rPr b="1" lang="en-GB" sz="3600" u="none" cap="none" strike="noStrike">
                          <a:solidFill>
                            <a:schemeClr val="accent4"/>
                          </a:solidFill>
                          <a:latin typeface="Montserrat"/>
                          <a:ea typeface="Montserrat"/>
                          <a:cs typeface="Montserrat"/>
                          <a:sym typeface="Montserrat"/>
                        </a:rPr>
                        <a:t>en</a:t>
                      </a:r>
                      <a:r>
                        <a:rPr lang="en-GB" sz="3600" u="none" cap="none" strike="noStrike">
                          <a:solidFill>
                            <a:schemeClr val="accent4"/>
                          </a:solidFill>
                          <a:latin typeface="Montserrat"/>
                          <a:ea typeface="Montserrat"/>
                          <a:cs typeface="Montserrat"/>
                          <a:sym typeface="Montserrat"/>
                        </a:rPr>
                        <a:t> Eltern</a:t>
                      </a:r>
                      <a:endParaRPr sz="3600" u="none" cap="none" strike="noStrike">
                        <a:solidFill>
                          <a:schemeClr val="accent4"/>
                        </a:solidFill>
                      </a:endParaRPr>
                    </a:p>
                    <a:p>
                      <a:pPr indent="0" lvl="0" marL="0" marR="0" rtl="0" algn="l">
                        <a:lnSpc>
                          <a:spcPct val="100000"/>
                        </a:lnSpc>
                        <a:spcBef>
                          <a:spcPts val="0"/>
                        </a:spcBef>
                        <a:spcAft>
                          <a:spcPts val="0"/>
                        </a:spcAft>
                        <a:buClr>
                          <a:srgbClr val="000000"/>
                        </a:buClr>
                        <a:buSzPts val="3600"/>
                        <a:buFont typeface="Arial"/>
                        <a:buNone/>
                      </a:pPr>
                      <a:r>
                        <a:rPr lang="en-GB" sz="3600" u="none" cap="none" strike="noStrike">
                          <a:solidFill>
                            <a:schemeClr val="accent4"/>
                          </a:solidFill>
                          <a:latin typeface="Montserrat"/>
                          <a:ea typeface="Montserrat"/>
                          <a:cs typeface="Montserrat"/>
                          <a:sym typeface="Montserrat"/>
                        </a:rPr>
                        <a:t> </a:t>
                      </a:r>
                      <a:endParaRPr sz="3600" u="none" cap="none" strike="noStrike">
                        <a:solidFill>
                          <a:schemeClr val="accent4"/>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114" name="Google Shape;114;p13"/>
          <p:cNvSpPr/>
          <p:nvPr/>
        </p:nvSpPr>
        <p:spPr>
          <a:xfrm>
            <a:off x="9185700" y="3996772"/>
            <a:ext cx="8645100" cy="1238251"/>
          </a:xfrm>
          <a:prstGeom prst="rect">
            <a:avLst/>
          </a:prstGeom>
          <a:solidFill>
            <a:schemeClr val="lt1"/>
          </a:solidFill>
          <a:ln cap="flat" cmpd="sng" w="25400">
            <a:solidFill>
              <a:srgbClr val="005E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GB" sz="3200" u="none" cap="none" strike="noStrike">
                <a:solidFill>
                  <a:schemeClr val="accent3"/>
                </a:solidFill>
                <a:latin typeface="Arial"/>
                <a:ea typeface="Arial"/>
                <a:cs typeface="Arial"/>
                <a:sym typeface="Arial"/>
              </a:rPr>
              <a:t>Ich verstehe mich gut </a:t>
            </a:r>
            <a:r>
              <a:rPr b="1" i="0" lang="en-GB" sz="3200" u="none" cap="none" strike="noStrike">
                <a:solidFill>
                  <a:schemeClr val="accent3"/>
                </a:solidFill>
                <a:latin typeface="Arial"/>
                <a:ea typeface="Arial"/>
                <a:cs typeface="Arial"/>
                <a:sym typeface="Arial"/>
              </a:rPr>
              <a:t>mit</a:t>
            </a:r>
            <a:r>
              <a:rPr b="0" i="0" lang="en-GB" sz="3200" u="none" cap="none" strike="noStrike">
                <a:solidFill>
                  <a:schemeClr val="accent3"/>
                </a:solidFill>
                <a:latin typeface="Arial"/>
                <a:ea typeface="Arial"/>
                <a:cs typeface="Arial"/>
                <a:sym typeface="Arial"/>
              </a:rPr>
              <a:t> mein</a:t>
            </a:r>
            <a:r>
              <a:rPr b="1" i="0" lang="en-GB" sz="3200" u="none" cap="none" strike="noStrike">
                <a:solidFill>
                  <a:schemeClr val="accent3"/>
                </a:solidFill>
                <a:latin typeface="Arial"/>
                <a:ea typeface="Arial"/>
                <a:cs typeface="Arial"/>
                <a:sym typeface="Arial"/>
              </a:rPr>
              <a:t>em</a:t>
            </a:r>
            <a:r>
              <a:rPr b="0" i="0" lang="en-GB" sz="3200" u="none" cap="none" strike="noStrike">
                <a:solidFill>
                  <a:schemeClr val="accent3"/>
                </a:solidFill>
                <a:latin typeface="Arial"/>
                <a:ea typeface="Arial"/>
                <a:cs typeface="Arial"/>
                <a:sym typeface="Arial"/>
              </a:rPr>
              <a:t> Bruder</a:t>
            </a:r>
            <a:endParaRPr b="0" i="0" sz="1400" u="none" cap="none" strike="noStrike">
              <a:solidFill>
                <a:schemeClr val="accent3"/>
              </a:solidFill>
              <a:latin typeface="Arial"/>
              <a:ea typeface="Arial"/>
              <a:cs typeface="Arial"/>
              <a:sym typeface="Arial"/>
            </a:endParaRPr>
          </a:p>
        </p:txBody>
      </p:sp>
      <p:sp>
        <p:nvSpPr>
          <p:cNvPr id="115" name="Google Shape;115;p13"/>
          <p:cNvSpPr/>
          <p:nvPr/>
        </p:nvSpPr>
        <p:spPr>
          <a:xfrm>
            <a:off x="9172575" y="5187173"/>
            <a:ext cx="8645100" cy="1238251"/>
          </a:xfrm>
          <a:prstGeom prst="rect">
            <a:avLst/>
          </a:prstGeom>
          <a:solidFill>
            <a:schemeClr val="lt1"/>
          </a:solidFill>
          <a:ln cap="flat" cmpd="sng" w="25400">
            <a:solidFill>
              <a:srgbClr val="005E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GB" sz="3200" u="none" cap="none" strike="noStrike">
                <a:solidFill>
                  <a:schemeClr val="accent3"/>
                </a:solidFill>
                <a:latin typeface="Arial"/>
                <a:ea typeface="Arial"/>
                <a:cs typeface="Arial"/>
                <a:sym typeface="Arial"/>
              </a:rPr>
              <a:t>Ich streite mich oft </a:t>
            </a:r>
            <a:r>
              <a:rPr b="1" i="0" lang="en-GB" sz="3200" u="none" cap="none" strike="noStrike">
                <a:solidFill>
                  <a:schemeClr val="accent3"/>
                </a:solidFill>
                <a:latin typeface="Arial"/>
                <a:ea typeface="Arial"/>
                <a:cs typeface="Arial"/>
                <a:sym typeface="Arial"/>
              </a:rPr>
              <a:t>mit</a:t>
            </a:r>
            <a:r>
              <a:rPr b="0" i="0" lang="en-GB" sz="3200" u="none" cap="none" strike="noStrike">
                <a:solidFill>
                  <a:schemeClr val="accent3"/>
                </a:solidFill>
                <a:latin typeface="Arial"/>
                <a:ea typeface="Arial"/>
                <a:cs typeface="Arial"/>
                <a:sym typeface="Arial"/>
              </a:rPr>
              <a:t> mein</a:t>
            </a:r>
            <a:r>
              <a:rPr b="1" i="0" lang="en-GB" sz="3200" u="none" cap="none" strike="noStrike">
                <a:solidFill>
                  <a:schemeClr val="accent3"/>
                </a:solidFill>
                <a:latin typeface="Arial"/>
                <a:ea typeface="Arial"/>
                <a:cs typeface="Arial"/>
                <a:sym typeface="Arial"/>
              </a:rPr>
              <a:t>er</a:t>
            </a:r>
            <a:r>
              <a:rPr b="0" i="0" lang="en-GB" sz="3200" u="none" cap="none" strike="noStrike">
                <a:solidFill>
                  <a:schemeClr val="accent3"/>
                </a:solidFill>
                <a:latin typeface="Arial"/>
                <a:ea typeface="Arial"/>
                <a:cs typeface="Arial"/>
                <a:sym typeface="Arial"/>
              </a:rPr>
              <a:t> Schwester</a:t>
            </a:r>
            <a:endParaRPr b="0" i="0" sz="1400" u="none" cap="none" strike="noStrike">
              <a:solidFill>
                <a:schemeClr val="accent3"/>
              </a:solidFill>
              <a:latin typeface="Arial"/>
              <a:ea typeface="Arial"/>
              <a:cs typeface="Arial"/>
              <a:sym typeface="Arial"/>
            </a:endParaRPr>
          </a:p>
        </p:txBody>
      </p:sp>
      <p:sp>
        <p:nvSpPr>
          <p:cNvPr id="116" name="Google Shape;116;p13"/>
          <p:cNvSpPr/>
          <p:nvPr/>
        </p:nvSpPr>
        <p:spPr>
          <a:xfrm>
            <a:off x="9172575" y="6407521"/>
            <a:ext cx="8645100" cy="1238251"/>
          </a:xfrm>
          <a:prstGeom prst="rect">
            <a:avLst/>
          </a:prstGeom>
          <a:solidFill>
            <a:schemeClr val="lt1"/>
          </a:solidFill>
          <a:ln cap="flat" cmpd="sng" w="25400">
            <a:solidFill>
              <a:srgbClr val="005E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GB" sz="3200" u="none" cap="none" strike="noStrike">
                <a:solidFill>
                  <a:schemeClr val="accent3"/>
                </a:solidFill>
                <a:latin typeface="Arial"/>
                <a:ea typeface="Arial"/>
                <a:cs typeface="Arial"/>
                <a:sym typeface="Arial"/>
              </a:rPr>
              <a:t>Ich gehe oft </a:t>
            </a:r>
            <a:r>
              <a:rPr b="1" i="0" lang="en-GB" sz="3200" u="none" cap="none" strike="noStrike">
                <a:solidFill>
                  <a:schemeClr val="accent3"/>
                </a:solidFill>
                <a:latin typeface="Arial"/>
                <a:ea typeface="Arial"/>
                <a:cs typeface="Arial"/>
                <a:sym typeface="Arial"/>
              </a:rPr>
              <a:t>mit</a:t>
            </a:r>
            <a:r>
              <a:rPr b="0" i="0" lang="en-GB" sz="3200" u="none" cap="none" strike="noStrike">
                <a:solidFill>
                  <a:schemeClr val="accent3"/>
                </a:solidFill>
                <a:latin typeface="Arial"/>
                <a:ea typeface="Arial"/>
                <a:cs typeface="Arial"/>
                <a:sym typeface="Arial"/>
              </a:rPr>
              <a:t> mein</a:t>
            </a:r>
            <a:r>
              <a:rPr b="1" i="0" lang="en-GB" sz="3200" u="none" cap="none" strike="noStrike">
                <a:solidFill>
                  <a:schemeClr val="accent3"/>
                </a:solidFill>
                <a:latin typeface="Arial"/>
                <a:ea typeface="Arial"/>
                <a:cs typeface="Arial"/>
                <a:sym typeface="Arial"/>
              </a:rPr>
              <a:t>em</a:t>
            </a:r>
            <a:r>
              <a:rPr b="0" i="0" lang="en-GB" sz="3200" u="none" cap="none" strike="noStrike">
                <a:solidFill>
                  <a:schemeClr val="accent3"/>
                </a:solidFill>
                <a:latin typeface="Arial"/>
                <a:ea typeface="Arial"/>
                <a:cs typeface="Arial"/>
                <a:sym typeface="Arial"/>
              </a:rPr>
              <a:t> Kind ins Kino</a:t>
            </a:r>
            <a:endParaRPr b="0" i="0" sz="1400" u="none" cap="none" strike="noStrike">
              <a:solidFill>
                <a:schemeClr val="accent3"/>
              </a:solidFill>
              <a:latin typeface="Arial"/>
              <a:ea typeface="Arial"/>
              <a:cs typeface="Arial"/>
              <a:sym typeface="Arial"/>
            </a:endParaRPr>
          </a:p>
        </p:txBody>
      </p:sp>
      <p:sp>
        <p:nvSpPr>
          <p:cNvPr id="117" name="Google Shape;117;p13"/>
          <p:cNvSpPr/>
          <p:nvPr/>
        </p:nvSpPr>
        <p:spPr>
          <a:xfrm>
            <a:off x="9159450" y="7597922"/>
            <a:ext cx="8645100" cy="1238251"/>
          </a:xfrm>
          <a:prstGeom prst="rect">
            <a:avLst/>
          </a:prstGeom>
          <a:solidFill>
            <a:schemeClr val="lt1"/>
          </a:solidFill>
          <a:ln cap="flat" cmpd="sng" w="25400">
            <a:solidFill>
              <a:srgbClr val="005E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GB" sz="3200" u="none" cap="none" strike="noStrike">
                <a:solidFill>
                  <a:schemeClr val="accent3"/>
                </a:solidFill>
                <a:latin typeface="Arial"/>
                <a:ea typeface="Arial"/>
                <a:cs typeface="Arial"/>
                <a:sym typeface="Arial"/>
              </a:rPr>
              <a:t>Ich komme gut </a:t>
            </a:r>
            <a:r>
              <a:rPr b="1" i="0" lang="en-GB" sz="3200" u="none" cap="none" strike="noStrike">
                <a:solidFill>
                  <a:schemeClr val="accent3"/>
                </a:solidFill>
                <a:latin typeface="Arial"/>
                <a:ea typeface="Arial"/>
                <a:cs typeface="Arial"/>
                <a:sym typeface="Arial"/>
              </a:rPr>
              <a:t>mit</a:t>
            </a:r>
            <a:r>
              <a:rPr b="0" i="0" lang="en-GB" sz="3200" u="none" cap="none" strike="noStrike">
                <a:solidFill>
                  <a:schemeClr val="accent3"/>
                </a:solidFill>
                <a:latin typeface="Arial"/>
                <a:ea typeface="Arial"/>
                <a:cs typeface="Arial"/>
                <a:sym typeface="Arial"/>
              </a:rPr>
              <a:t> mein</a:t>
            </a:r>
            <a:r>
              <a:rPr b="1" i="0" lang="en-GB" sz="3200" u="none" cap="none" strike="noStrike">
                <a:solidFill>
                  <a:schemeClr val="accent3"/>
                </a:solidFill>
                <a:latin typeface="Arial"/>
                <a:ea typeface="Arial"/>
                <a:cs typeface="Arial"/>
                <a:sym typeface="Arial"/>
              </a:rPr>
              <a:t>en</a:t>
            </a:r>
            <a:r>
              <a:rPr b="0" i="0" lang="en-GB" sz="3200" u="none" cap="none" strike="noStrike">
                <a:solidFill>
                  <a:schemeClr val="accent3"/>
                </a:solidFill>
                <a:latin typeface="Arial"/>
                <a:ea typeface="Arial"/>
                <a:cs typeface="Arial"/>
                <a:sym typeface="Arial"/>
              </a:rPr>
              <a:t> Eltern aus.</a:t>
            </a:r>
            <a:endParaRPr b="0" i="0" sz="1400" u="none" cap="none" strike="noStrike">
              <a:solidFill>
                <a:schemeClr val="accent3"/>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4"/>
          <p:cNvSpPr txBox="1"/>
          <p:nvPr>
            <p:ph type="title"/>
          </p:nvPr>
        </p:nvSpPr>
        <p:spPr>
          <a:xfrm>
            <a:off x="917950" y="309311"/>
            <a:ext cx="16556399" cy="3258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sz="4000">
                <a:solidFill>
                  <a:schemeClr val="dk2"/>
                </a:solidFill>
              </a:rPr>
              <a:t>Summarising Learning</a:t>
            </a:r>
            <a:endParaRPr sz="4000">
              <a:solidFill>
                <a:schemeClr val="dk2"/>
              </a:solidFill>
            </a:endParaRPr>
          </a:p>
          <a:p>
            <a:pPr indent="0" lvl="0" marL="0" rtl="0" algn="l">
              <a:lnSpc>
                <a:spcPct val="115000"/>
              </a:lnSpc>
              <a:spcBef>
                <a:spcPts val="0"/>
              </a:spcBef>
              <a:spcAft>
                <a:spcPts val="0"/>
              </a:spcAft>
              <a:buSzPts val="4400"/>
              <a:buNone/>
            </a:pPr>
            <a:r>
              <a:rPr b="0" lang="en-GB" sz="4800">
                <a:solidFill>
                  <a:schemeClr val="lt1"/>
                </a:solidFill>
                <a:latin typeface="Montserrat SemiBold"/>
                <a:ea typeface="Montserrat SemiBold"/>
                <a:cs typeface="Montserrat SemiBold"/>
                <a:sym typeface="Montserrat SemiBold"/>
              </a:rPr>
              <a:t>your understanding of the near future tense.</a:t>
            </a:r>
            <a:endParaRPr sz="4800"/>
          </a:p>
        </p:txBody>
      </p:sp>
      <p:sp>
        <p:nvSpPr>
          <p:cNvPr id="123" name="Google Shape;123;p14"/>
          <p:cNvSpPr txBox="1"/>
          <p:nvPr>
            <p:ph idx="1" type="body"/>
          </p:nvPr>
        </p:nvSpPr>
        <p:spPr>
          <a:xfrm>
            <a:off x="917950" y="1015623"/>
            <a:ext cx="16452001" cy="7697037"/>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rgbClr val="000000"/>
              </a:buClr>
              <a:buSzPts val="4000"/>
              <a:buNone/>
            </a:pPr>
            <a:r>
              <a:rPr lang="en-GB">
                <a:solidFill>
                  <a:schemeClr val="dk2"/>
                </a:solidFill>
                <a:highlight>
                  <a:schemeClr val="lt1"/>
                </a:highlight>
              </a:rPr>
              <a:t>The table below shows the </a:t>
            </a:r>
            <a:r>
              <a:rPr lang="en-GB">
                <a:solidFill>
                  <a:schemeClr val="accent5"/>
                </a:solidFill>
                <a:highlight>
                  <a:schemeClr val="lt1"/>
                </a:highlight>
              </a:rPr>
              <a:t>dative ending </a:t>
            </a:r>
            <a:r>
              <a:rPr lang="en-GB">
                <a:solidFill>
                  <a:schemeClr val="dk2"/>
                </a:solidFill>
                <a:highlight>
                  <a:schemeClr val="lt1"/>
                </a:highlight>
              </a:rPr>
              <a:t>for ein, kein and possessive adjectives (mein, dein, sein, ihr, etc.)</a:t>
            </a:r>
            <a:endParaRPr/>
          </a:p>
          <a:p>
            <a:pPr indent="0" lvl="0" marL="0" rtl="0" algn="l">
              <a:lnSpc>
                <a:spcPct val="115000"/>
              </a:lnSpc>
              <a:spcBef>
                <a:spcPts val="0"/>
              </a:spcBef>
              <a:spcAft>
                <a:spcPts val="0"/>
              </a:spcAft>
              <a:buClr>
                <a:srgbClr val="000000"/>
              </a:buClr>
              <a:buSzPts val="4000"/>
              <a:buNone/>
            </a:pPr>
            <a:r>
              <a:t/>
            </a:r>
            <a:endParaRPr>
              <a:solidFill>
                <a:schemeClr val="dk2"/>
              </a:solidFill>
              <a:highlight>
                <a:schemeClr val="lt1"/>
              </a:highlight>
            </a:endParaRPr>
          </a:p>
          <a:p>
            <a:pPr indent="0" lvl="0" marL="0" rtl="0" algn="l">
              <a:lnSpc>
                <a:spcPct val="115000"/>
              </a:lnSpc>
              <a:spcBef>
                <a:spcPts val="0"/>
              </a:spcBef>
              <a:spcAft>
                <a:spcPts val="0"/>
              </a:spcAft>
              <a:buClr>
                <a:srgbClr val="000000"/>
              </a:buClr>
              <a:buSzPts val="4000"/>
              <a:buNone/>
            </a:pPr>
            <a:r>
              <a:t/>
            </a:r>
            <a:endParaRPr>
              <a:solidFill>
                <a:schemeClr val="dk2"/>
              </a:solidFill>
              <a:highlight>
                <a:schemeClr val="lt1"/>
              </a:highlight>
            </a:endParaRPr>
          </a:p>
          <a:p>
            <a:pPr indent="0" lvl="0" marL="0" rtl="0" algn="l">
              <a:lnSpc>
                <a:spcPct val="115000"/>
              </a:lnSpc>
              <a:spcBef>
                <a:spcPts val="0"/>
              </a:spcBef>
              <a:spcAft>
                <a:spcPts val="0"/>
              </a:spcAft>
              <a:buClr>
                <a:srgbClr val="000000"/>
              </a:buClr>
              <a:buSzPts val="4000"/>
              <a:buNone/>
            </a:pPr>
            <a:r>
              <a:t/>
            </a:r>
            <a:endParaRPr>
              <a:solidFill>
                <a:schemeClr val="dk2"/>
              </a:solidFill>
              <a:highlight>
                <a:schemeClr val="lt1"/>
              </a:highlight>
            </a:endParaRPr>
          </a:p>
          <a:p>
            <a:pPr indent="0" lvl="0" marL="0" rtl="0" algn="l">
              <a:lnSpc>
                <a:spcPct val="115000"/>
              </a:lnSpc>
              <a:spcBef>
                <a:spcPts val="0"/>
              </a:spcBef>
              <a:spcAft>
                <a:spcPts val="0"/>
              </a:spcAft>
              <a:buClr>
                <a:srgbClr val="000000"/>
              </a:buClr>
              <a:buSzPts val="4000"/>
              <a:buNone/>
            </a:pPr>
            <a:r>
              <a:t/>
            </a:r>
            <a:endParaRPr>
              <a:solidFill>
                <a:schemeClr val="dk2"/>
              </a:solidFill>
              <a:highlight>
                <a:schemeClr val="lt1"/>
              </a:highlight>
            </a:endParaRPr>
          </a:p>
          <a:p>
            <a:pPr indent="0" lvl="0" marL="0" rtl="0" algn="l">
              <a:lnSpc>
                <a:spcPct val="115000"/>
              </a:lnSpc>
              <a:spcBef>
                <a:spcPts val="0"/>
              </a:spcBef>
              <a:spcAft>
                <a:spcPts val="0"/>
              </a:spcAft>
              <a:buClr>
                <a:srgbClr val="000000"/>
              </a:buClr>
              <a:buSzPts val="4000"/>
              <a:buNone/>
            </a:pPr>
            <a:r>
              <a:t/>
            </a:r>
            <a:endParaRPr>
              <a:solidFill>
                <a:schemeClr val="dk2"/>
              </a:solidFill>
              <a:highlight>
                <a:schemeClr val="lt1"/>
              </a:highlight>
            </a:endParaRPr>
          </a:p>
          <a:p>
            <a:pPr indent="0" lvl="0" marL="0" rtl="0" algn="l">
              <a:lnSpc>
                <a:spcPct val="115000"/>
              </a:lnSpc>
              <a:spcBef>
                <a:spcPts val="0"/>
              </a:spcBef>
              <a:spcAft>
                <a:spcPts val="0"/>
              </a:spcAft>
              <a:buClr>
                <a:srgbClr val="000000"/>
              </a:buClr>
              <a:buSzPts val="4000"/>
              <a:buNone/>
            </a:pPr>
            <a:r>
              <a:t/>
            </a:r>
            <a:endParaRPr>
              <a:solidFill>
                <a:schemeClr val="dk2"/>
              </a:solidFill>
              <a:highlight>
                <a:schemeClr val="lt1"/>
              </a:highlight>
            </a:endParaRPr>
          </a:p>
          <a:p>
            <a:pPr indent="0" lvl="0" marL="0" rtl="0" algn="l">
              <a:lnSpc>
                <a:spcPct val="115000"/>
              </a:lnSpc>
              <a:spcBef>
                <a:spcPts val="0"/>
              </a:spcBef>
              <a:spcAft>
                <a:spcPts val="0"/>
              </a:spcAft>
              <a:buClr>
                <a:srgbClr val="000000"/>
              </a:buClr>
              <a:buSzPts val="4000"/>
              <a:buNone/>
            </a:pPr>
            <a:r>
              <a:t/>
            </a:r>
            <a:endParaRPr>
              <a:solidFill>
                <a:schemeClr val="dk2"/>
              </a:solidFill>
              <a:highlight>
                <a:schemeClr val="lt1"/>
              </a:highlight>
            </a:endParaRPr>
          </a:p>
          <a:p>
            <a:pPr indent="0" lvl="0" marL="0" rtl="0" algn="l">
              <a:lnSpc>
                <a:spcPct val="115000"/>
              </a:lnSpc>
              <a:spcBef>
                <a:spcPts val="0"/>
              </a:spcBef>
              <a:spcAft>
                <a:spcPts val="0"/>
              </a:spcAft>
              <a:buClr>
                <a:srgbClr val="000000"/>
              </a:buClr>
              <a:buSzPts val="4000"/>
              <a:buNone/>
            </a:pPr>
            <a:r>
              <a:t/>
            </a:r>
            <a:endParaRPr>
              <a:solidFill>
                <a:schemeClr val="dk2"/>
              </a:solidFill>
              <a:highlight>
                <a:schemeClr val="lt1"/>
              </a:highlight>
            </a:endParaRPr>
          </a:p>
          <a:p>
            <a:pPr indent="0" lvl="0" marL="0" rtl="0" algn="l">
              <a:lnSpc>
                <a:spcPct val="115000"/>
              </a:lnSpc>
              <a:spcBef>
                <a:spcPts val="0"/>
              </a:spcBef>
              <a:spcAft>
                <a:spcPts val="0"/>
              </a:spcAft>
              <a:buClr>
                <a:srgbClr val="000000"/>
              </a:buClr>
              <a:buSzPts val="4000"/>
              <a:buNone/>
            </a:pPr>
            <a:r>
              <a:t/>
            </a:r>
            <a:endParaRPr>
              <a:solidFill>
                <a:schemeClr val="dk2"/>
              </a:solidFill>
              <a:highlight>
                <a:schemeClr val="lt1"/>
              </a:highlight>
            </a:endParaRPr>
          </a:p>
          <a:p>
            <a:pPr indent="0" lvl="0" marL="0" rtl="0" algn="l">
              <a:lnSpc>
                <a:spcPct val="115000"/>
              </a:lnSpc>
              <a:spcBef>
                <a:spcPts val="0"/>
              </a:spcBef>
              <a:spcAft>
                <a:spcPts val="0"/>
              </a:spcAft>
              <a:buClr>
                <a:srgbClr val="000000"/>
              </a:buClr>
              <a:buSzPts val="4000"/>
              <a:buNone/>
            </a:pPr>
            <a:r>
              <a:rPr lang="en-GB"/>
              <a:t>The preposition ‘</a:t>
            </a:r>
            <a:r>
              <a:rPr b="1" lang="en-GB">
                <a:solidFill>
                  <a:schemeClr val="accent5"/>
                </a:solidFill>
              </a:rPr>
              <a:t>mit</a:t>
            </a:r>
            <a:r>
              <a:rPr lang="en-GB"/>
              <a:t>’ is </a:t>
            </a:r>
            <a:r>
              <a:rPr lang="en-GB" u="sng"/>
              <a:t>always</a:t>
            </a:r>
            <a:r>
              <a:rPr lang="en-GB"/>
              <a:t> followed by the </a:t>
            </a:r>
            <a:r>
              <a:rPr lang="en-GB">
                <a:solidFill>
                  <a:schemeClr val="accent5"/>
                </a:solidFill>
              </a:rPr>
              <a:t>dative</a:t>
            </a:r>
            <a:r>
              <a:rPr lang="en-GB"/>
              <a:t> case. </a:t>
            </a:r>
            <a:endParaRPr>
              <a:solidFill>
                <a:schemeClr val="dk2"/>
              </a:solidFill>
              <a:highlight>
                <a:schemeClr val="lt1"/>
              </a:highlight>
            </a:endParaRPr>
          </a:p>
          <a:p>
            <a:pPr indent="-368300" lvl="0" marL="571500" rtl="0" algn="l">
              <a:lnSpc>
                <a:spcPct val="115000"/>
              </a:lnSpc>
              <a:spcBef>
                <a:spcPts val="0"/>
              </a:spcBef>
              <a:spcAft>
                <a:spcPts val="0"/>
              </a:spcAft>
              <a:buSzPts val="3200"/>
              <a:buNone/>
            </a:pPr>
            <a:r>
              <a:t/>
            </a:r>
            <a:endParaRPr sz="3600">
              <a:solidFill>
                <a:schemeClr val="dk2"/>
              </a:solidFill>
            </a:endParaRPr>
          </a:p>
          <a:p>
            <a:pPr indent="-457200" lvl="0" marL="914400" rtl="0" algn="l">
              <a:lnSpc>
                <a:spcPct val="130000"/>
              </a:lnSpc>
              <a:spcBef>
                <a:spcPts val="1800"/>
              </a:spcBef>
              <a:spcAft>
                <a:spcPts val="600"/>
              </a:spcAft>
              <a:buSzPts val="3600"/>
              <a:buNone/>
            </a:pPr>
            <a:r>
              <a:t/>
            </a:r>
            <a:endParaRPr/>
          </a:p>
        </p:txBody>
      </p:sp>
      <p:sp>
        <p:nvSpPr>
          <p:cNvPr id="124" name="Google Shape;124;p14"/>
          <p:cNvSpPr txBox="1"/>
          <p:nvPr/>
        </p:nvSpPr>
        <p:spPr>
          <a:xfrm>
            <a:off x="3291784" y="8171943"/>
            <a:ext cx="11101487" cy="58473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400"/>
              <a:buFont typeface="Arial"/>
              <a:buNone/>
            </a:pPr>
            <a:r>
              <a:rPr b="0" i="0" lang="en-GB" sz="3200" u="none" cap="none" strike="noStrike">
                <a:solidFill>
                  <a:schemeClr val="accent4"/>
                </a:solidFill>
                <a:latin typeface="Montserrat"/>
                <a:ea typeface="Montserrat"/>
                <a:cs typeface="Montserrat"/>
                <a:sym typeface="Montserrat"/>
              </a:rPr>
              <a:t>Ich gehe </a:t>
            </a:r>
            <a:r>
              <a:rPr b="1" i="0" lang="en-GB" sz="3200" u="sng" cap="none" strike="noStrike">
                <a:solidFill>
                  <a:schemeClr val="accent4"/>
                </a:solidFill>
                <a:latin typeface="Montserrat"/>
                <a:ea typeface="Montserrat"/>
                <a:cs typeface="Montserrat"/>
                <a:sym typeface="Montserrat"/>
              </a:rPr>
              <a:t>mit</a:t>
            </a:r>
            <a:r>
              <a:rPr b="0" i="0" lang="en-GB" sz="3200" u="none" cap="none" strike="noStrike">
                <a:solidFill>
                  <a:schemeClr val="accent4"/>
                </a:solidFill>
                <a:latin typeface="Montserrat"/>
                <a:ea typeface="Montserrat"/>
                <a:cs typeface="Montserrat"/>
                <a:sym typeface="Montserrat"/>
              </a:rPr>
              <a:t> mein</a:t>
            </a:r>
            <a:r>
              <a:rPr b="1" i="0" lang="en-GB" sz="3200" u="sng" cap="none" strike="noStrike">
                <a:solidFill>
                  <a:schemeClr val="accent4"/>
                </a:solidFill>
                <a:latin typeface="Montserrat"/>
                <a:ea typeface="Montserrat"/>
                <a:cs typeface="Montserrat"/>
                <a:sym typeface="Montserrat"/>
              </a:rPr>
              <a:t>en</a:t>
            </a:r>
            <a:r>
              <a:rPr b="0" i="0" lang="en-GB" sz="3200" u="none" cap="none" strike="noStrike">
                <a:solidFill>
                  <a:schemeClr val="accent4"/>
                </a:solidFill>
                <a:latin typeface="Montserrat"/>
                <a:ea typeface="Montserrat"/>
                <a:cs typeface="Montserrat"/>
                <a:sym typeface="Montserrat"/>
              </a:rPr>
              <a:t> Freunden aus</a:t>
            </a:r>
            <a:endParaRPr b="0" i="0" sz="1050" u="none" cap="none" strike="noStrike">
              <a:solidFill>
                <a:schemeClr val="accent4"/>
              </a:solidFill>
              <a:latin typeface="Arial"/>
              <a:ea typeface="Arial"/>
              <a:cs typeface="Arial"/>
              <a:sym typeface="Arial"/>
            </a:endParaRPr>
          </a:p>
        </p:txBody>
      </p:sp>
      <p:pic>
        <p:nvPicPr>
          <p:cNvPr id="125" name="Google Shape;125;p14"/>
          <p:cNvPicPr preferRelativeResize="0"/>
          <p:nvPr/>
        </p:nvPicPr>
        <p:blipFill rotWithShape="1">
          <a:blip r:embed="rId3">
            <a:alphaModFix/>
          </a:blip>
          <a:srcRect b="0" l="0" r="0" t="0"/>
          <a:stretch/>
        </p:blipFill>
        <p:spPr>
          <a:xfrm>
            <a:off x="7611035" y="1938311"/>
            <a:ext cx="6782236" cy="494756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5"/>
          <p:cNvSpPr txBox="1"/>
          <p:nvPr>
            <p:ph type="title"/>
          </p:nvPr>
        </p:nvSpPr>
        <p:spPr>
          <a:xfrm>
            <a:off x="917950" y="309311"/>
            <a:ext cx="16556399" cy="3258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sz="4000">
                <a:solidFill>
                  <a:schemeClr val="dk2"/>
                </a:solidFill>
              </a:rPr>
              <a:t>Summarising Learning</a:t>
            </a:r>
            <a:endParaRPr sz="4000">
              <a:solidFill>
                <a:schemeClr val="dk2"/>
              </a:solidFill>
            </a:endParaRPr>
          </a:p>
          <a:p>
            <a:pPr indent="0" lvl="0" marL="0" rtl="0" algn="l">
              <a:lnSpc>
                <a:spcPct val="115000"/>
              </a:lnSpc>
              <a:spcBef>
                <a:spcPts val="0"/>
              </a:spcBef>
              <a:spcAft>
                <a:spcPts val="0"/>
              </a:spcAft>
              <a:buSzPts val="4400"/>
              <a:buNone/>
            </a:pPr>
            <a:r>
              <a:rPr b="0" lang="en-GB" sz="4800">
                <a:solidFill>
                  <a:schemeClr val="lt1"/>
                </a:solidFill>
                <a:latin typeface="Montserrat SemiBold"/>
                <a:ea typeface="Montserrat SemiBold"/>
                <a:cs typeface="Montserrat SemiBold"/>
                <a:sym typeface="Montserrat SemiBold"/>
              </a:rPr>
              <a:t>your understanding of the near future ten</a:t>
            </a:r>
            <a:br>
              <a:rPr b="0" lang="en-GB" sz="4800">
                <a:solidFill>
                  <a:schemeClr val="lt1"/>
                </a:solidFill>
                <a:latin typeface="Montserrat SemiBold"/>
                <a:ea typeface="Montserrat SemiBold"/>
                <a:cs typeface="Montserrat SemiBold"/>
                <a:sym typeface="Montserrat SemiBold"/>
              </a:rPr>
            </a:br>
            <a:br>
              <a:rPr b="0" lang="en-GB" sz="4800">
                <a:solidFill>
                  <a:schemeClr val="lt1"/>
                </a:solidFill>
                <a:latin typeface="Montserrat SemiBold"/>
                <a:ea typeface="Montserrat SemiBold"/>
                <a:cs typeface="Montserrat SemiBold"/>
                <a:sym typeface="Montserrat SemiBold"/>
              </a:rPr>
            </a:br>
            <a:br>
              <a:rPr b="0" lang="en-GB" sz="4800">
                <a:solidFill>
                  <a:schemeClr val="lt1"/>
                </a:solidFill>
                <a:latin typeface="Montserrat SemiBold"/>
                <a:ea typeface="Montserrat SemiBold"/>
                <a:cs typeface="Montserrat SemiBold"/>
                <a:sym typeface="Montserrat SemiBold"/>
              </a:rPr>
            </a:br>
            <a:br>
              <a:rPr b="0" lang="en-GB" sz="4800">
                <a:solidFill>
                  <a:schemeClr val="lt1"/>
                </a:solidFill>
                <a:latin typeface="Montserrat SemiBold"/>
                <a:ea typeface="Montserrat SemiBold"/>
                <a:cs typeface="Montserrat SemiBold"/>
                <a:sym typeface="Montserrat SemiBold"/>
              </a:rPr>
            </a:br>
            <a:br>
              <a:rPr b="0" lang="en-GB" sz="4800">
                <a:solidFill>
                  <a:schemeClr val="lt1"/>
                </a:solidFill>
                <a:latin typeface="Montserrat SemiBold"/>
                <a:ea typeface="Montserrat SemiBold"/>
                <a:cs typeface="Montserrat SemiBold"/>
                <a:sym typeface="Montserrat SemiBold"/>
              </a:rPr>
            </a:br>
            <a:r>
              <a:rPr b="0" lang="en-GB" sz="4800">
                <a:solidFill>
                  <a:schemeClr val="lt1"/>
                </a:solidFill>
                <a:latin typeface="Montserrat SemiBold"/>
                <a:ea typeface="Montserrat SemiBold"/>
                <a:cs typeface="Montserrat SemiBold"/>
                <a:sym typeface="Montserrat SemiBold"/>
              </a:rPr>
              <a:t>se.</a:t>
            </a:r>
            <a:endParaRPr sz="4800"/>
          </a:p>
        </p:txBody>
      </p:sp>
      <p:sp>
        <p:nvSpPr>
          <p:cNvPr id="131" name="Google Shape;131;p15"/>
          <p:cNvSpPr txBox="1"/>
          <p:nvPr>
            <p:ph idx="1" type="body"/>
          </p:nvPr>
        </p:nvSpPr>
        <p:spPr>
          <a:xfrm>
            <a:off x="917950" y="1015623"/>
            <a:ext cx="16452001" cy="7697037"/>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rgbClr val="000000"/>
              </a:buClr>
              <a:buSzPts val="4000"/>
              <a:buNone/>
            </a:pPr>
            <a:r>
              <a:rPr lang="en-GB">
                <a:solidFill>
                  <a:schemeClr val="dk2"/>
                </a:solidFill>
                <a:highlight>
                  <a:schemeClr val="lt1"/>
                </a:highlight>
              </a:rPr>
              <a:t>We use ‘</a:t>
            </a:r>
            <a:r>
              <a:rPr b="1" lang="en-GB">
                <a:solidFill>
                  <a:schemeClr val="accent5"/>
                </a:solidFill>
                <a:highlight>
                  <a:schemeClr val="lt1"/>
                </a:highlight>
              </a:rPr>
              <a:t>mit</a:t>
            </a:r>
            <a:r>
              <a:rPr lang="en-GB">
                <a:solidFill>
                  <a:schemeClr val="dk2"/>
                </a:solidFill>
                <a:highlight>
                  <a:schemeClr val="lt1"/>
                </a:highlight>
              </a:rPr>
              <a:t>’ with some key verbs for describing relationships.</a:t>
            </a:r>
            <a:endParaRPr/>
          </a:p>
          <a:p>
            <a:pPr indent="0" lvl="0" marL="0" rtl="0" algn="l">
              <a:lnSpc>
                <a:spcPct val="115000"/>
              </a:lnSpc>
              <a:spcBef>
                <a:spcPts val="0"/>
              </a:spcBef>
              <a:spcAft>
                <a:spcPts val="0"/>
              </a:spcAft>
              <a:buClr>
                <a:srgbClr val="000000"/>
              </a:buClr>
              <a:buSzPts val="4000"/>
              <a:buNone/>
            </a:pPr>
            <a:r>
              <a:t/>
            </a:r>
            <a:endParaRPr>
              <a:solidFill>
                <a:schemeClr val="dk2"/>
              </a:solidFill>
              <a:highlight>
                <a:schemeClr val="lt1"/>
              </a:highlight>
            </a:endParaRPr>
          </a:p>
          <a:p>
            <a:pPr indent="0" lvl="0" marL="0" rtl="0" algn="l">
              <a:lnSpc>
                <a:spcPct val="115000"/>
              </a:lnSpc>
              <a:spcBef>
                <a:spcPts val="0"/>
              </a:spcBef>
              <a:spcAft>
                <a:spcPts val="0"/>
              </a:spcAft>
              <a:buClr>
                <a:srgbClr val="000000"/>
              </a:buClr>
              <a:buSzPts val="4000"/>
              <a:buNone/>
            </a:pPr>
            <a:r>
              <a:t/>
            </a:r>
            <a:endParaRPr>
              <a:solidFill>
                <a:schemeClr val="dk2"/>
              </a:solidFill>
              <a:highlight>
                <a:schemeClr val="lt1"/>
              </a:highlight>
            </a:endParaRPr>
          </a:p>
          <a:p>
            <a:pPr indent="0" lvl="0" marL="0" rtl="0" algn="l">
              <a:lnSpc>
                <a:spcPct val="115000"/>
              </a:lnSpc>
              <a:spcBef>
                <a:spcPts val="0"/>
              </a:spcBef>
              <a:spcAft>
                <a:spcPts val="0"/>
              </a:spcAft>
              <a:buClr>
                <a:srgbClr val="000000"/>
              </a:buClr>
              <a:buSzPts val="4000"/>
              <a:buNone/>
            </a:pPr>
            <a:r>
              <a:t/>
            </a:r>
            <a:endParaRPr>
              <a:solidFill>
                <a:schemeClr val="dk2"/>
              </a:solidFill>
              <a:highlight>
                <a:schemeClr val="lt1"/>
              </a:highlight>
            </a:endParaRPr>
          </a:p>
          <a:p>
            <a:pPr indent="0" lvl="0" marL="0" rtl="0" algn="l">
              <a:lnSpc>
                <a:spcPct val="115000"/>
              </a:lnSpc>
              <a:spcBef>
                <a:spcPts val="0"/>
              </a:spcBef>
              <a:spcAft>
                <a:spcPts val="0"/>
              </a:spcAft>
              <a:buClr>
                <a:srgbClr val="000000"/>
              </a:buClr>
              <a:buSzPts val="4000"/>
              <a:buNone/>
            </a:pPr>
            <a:r>
              <a:t/>
            </a:r>
            <a:endParaRPr>
              <a:solidFill>
                <a:schemeClr val="dk2"/>
              </a:solidFill>
              <a:highlight>
                <a:schemeClr val="lt1"/>
              </a:highlight>
            </a:endParaRPr>
          </a:p>
          <a:p>
            <a:pPr indent="0" lvl="0" marL="0" rtl="0" algn="l">
              <a:lnSpc>
                <a:spcPct val="115000"/>
              </a:lnSpc>
              <a:spcBef>
                <a:spcPts val="0"/>
              </a:spcBef>
              <a:spcAft>
                <a:spcPts val="0"/>
              </a:spcAft>
              <a:buClr>
                <a:srgbClr val="000000"/>
              </a:buClr>
              <a:buSzPts val="4000"/>
              <a:buNone/>
            </a:pPr>
            <a:r>
              <a:t/>
            </a:r>
            <a:endParaRPr>
              <a:solidFill>
                <a:schemeClr val="dk2"/>
              </a:solidFill>
              <a:highlight>
                <a:schemeClr val="lt1"/>
              </a:highlight>
            </a:endParaRPr>
          </a:p>
          <a:p>
            <a:pPr indent="0" lvl="0" marL="0" rtl="0" algn="l">
              <a:lnSpc>
                <a:spcPct val="115000"/>
              </a:lnSpc>
              <a:spcBef>
                <a:spcPts val="0"/>
              </a:spcBef>
              <a:spcAft>
                <a:spcPts val="0"/>
              </a:spcAft>
              <a:buClr>
                <a:srgbClr val="000000"/>
              </a:buClr>
              <a:buSzPts val="4000"/>
              <a:buNone/>
            </a:pPr>
            <a:r>
              <a:t/>
            </a:r>
            <a:endParaRPr/>
          </a:p>
          <a:p>
            <a:pPr indent="0" lvl="0" marL="0" rtl="0" algn="l">
              <a:lnSpc>
                <a:spcPct val="115000"/>
              </a:lnSpc>
              <a:spcBef>
                <a:spcPts val="0"/>
              </a:spcBef>
              <a:spcAft>
                <a:spcPts val="0"/>
              </a:spcAft>
              <a:buClr>
                <a:srgbClr val="000000"/>
              </a:buClr>
              <a:buSzPts val="4000"/>
              <a:buNone/>
            </a:pPr>
            <a:r>
              <a:t/>
            </a:r>
            <a:endParaRPr/>
          </a:p>
          <a:p>
            <a:pPr indent="0" lvl="0" marL="0" rtl="0" algn="l">
              <a:lnSpc>
                <a:spcPct val="115000"/>
              </a:lnSpc>
              <a:spcBef>
                <a:spcPts val="0"/>
              </a:spcBef>
              <a:spcAft>
                <a:spcPts val="0"/>
              </a:spcAft>
              <a:buClr>
                <a:srgbClr val="000000"/>
              </a:buClr>
              <a:buSzPts val="4000"/>
              <a:buNone/>
            </a:pPr>
            <a:r>
              <a:rPr lang="en-GB"/>
              <a:t>Remember that after ‘</a:t>
            </a:r>
            <a:r>
              <a:rPr b="1" lang="en-GB">
                <a:solidFill>
                  <a:schemeClr val="accent5"/>
                </a:solidFill>
              </a:rPr>
              <a:t>mit</a:t>
            </a:r>
            <a:r>
              <a:rPr lang="en-GB"/>
              <a:t>’ we </a:t>
            </a:r>
            <a:r>
              <a:rPr lang="en-GB" u="sng"/>
              <a:t>always</a:t>
            </a:r>
            <a:r>
              <a:rPr lang="en-GB"/>
              <a:t> use the </a:t>
            </a:r>
            <a:r>
              <a:rPr lang="en-GB">
                <a:solidFill>
                  <a:schemeClr val="accent5"/>
                </a:solidFill>
              </a:rPr>
              <a:t>dative</a:t>
            </a:r>
            <a:r>
              <a:rPr lang="en-GB"/>
              <a:t> case. </a:t>
            </a:r>
            <a:endParaRPr>
              <a:solidFill>
                <a:schemeClr val="dk2"/>
              </a:solidFill>
              <a:highlight>
                <a:schemeClr val="lt1"/>
              </a:highlight>
            </a:endParaRPr>
          </a:p>
          <a:p>
            <a:pPr indent="-368300" lvl="0" marL="571500" rtl="0" algn="l">
              <a:lnSpc>
                <a:spcPct val="115000"/>
              </a:lnSpc>
              <a:spcBef>
                <a:spcPts val="0"/>
              </a:spcBef>
              <a:spcAft>
                <a:spcPts val="0"/>
              </a:spcAft>
              <a:buSzPts val="3200"/>
              <a:buNone/>
            </a:pPr>
            <a:r>
              <a:t/>
            </a:r>
            <a:endParaRPr sz="3600">
              <a:solidFill>
                <a:schemeClr val="dk2"/>
              </a:solidFill>
            </a:endParaRPr>
          </a:p>
          <a:p>
            <a:pPr indent="-457200" lvl="0" marL="914400" rtl="0" algn="l">
              <a:lnSpc>
                <a:spcPct val="130000"/>
              </a:lnSpc>
              <a:spcBef>
                <a:spcPts val="1800"/>
              </a:spcBef>
              <a:spcAft>
                <a:spcPts val="600"/>
              </a:spcAft>
              <a:buSzPts val="3600"/>
              <a:buNone/>
            </a:pPr>
            <a:r>
              <a:t/>
            </a:r>
            <a:endParaRPr/>
          </a:p>
        </p:txBody>
      </p:sp>
      <p:sp>
        <p:nvSpPr>
          <p:cNvPr id="132" name="Google Shape;132;p15"/>
          <p:cNvSpPr txBox="1"/>
          <p:nvPr/>
        </p:nvSpPr>
        <p:spPr>
          <a:xfrm>
            <a:off x="2135337" y="2282131"/>
            <a:ext cx="11101487" cy="58473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400"/>
              <a:buFont typeface="Arial"/>
              <a:buNone/>
            </a:pPr>
            <a:r>
              <a:rPr b="0" i="0" lang="en-GB" sz="3200" u="none" cap="none" strike="noStrike">
                <a:solidFill>
                  <a:schemeClr val="accent4"/>
                </a:solidFill>
                <a:latin typeface="Montserrat"/>
                <a:ea typeface="Montserrat"/>
                <a:cs typeface="Montserrat"/>
                <a:sym typeface="Montserrat"/>
              </a:rPr>
              <a:t>sich verstehen </a:t>
            </a:r>
            <a:r>
              <a:rPr b="1" i="0" lang="en-GB" sz="3200" u="none" cap="none" strike="noStrike">
                <a:solidFill>
                  <a:schemeClr val="accent4"/>
                </a:solidFill>
                <a:latin typeface="Montserrat"/>
                <a:ea typeface="Montserrat"/>
                <a:cs typeface="Montserrat"/>
                <a:sym typeface="Montserrat"/>
              </a:rPr>
              <a:t>mit</a:t>
            </a:r>
            <a:endParaRPr b="0" i="0" sz="1050" u="none" cap="none" strike="noStrike">
              <a:solidFill>
                <a:schemeClr val="accent4"/>
              </a:solidFill>
              <a:latin typeface="Arial"/>
              <a:ea typeface="Arial"/>
              <a:cs typeface="Arial"/>
              <a:sym typeface="Arial"/>
            </a:endParaRPr>
          </a:p>
        </p:txBody>
      </p:sp>
      <p:sp>
        <p:nvSpPr>
          <p:cNvPr id="133" name="Google Shape;133;p15"/>
          <p:cNvSpPr txBox="1"/>
          <p:nvPr/>
        </p:nvSpPr>
        <p:spPr>
          <a:xfrm>
            <a:off x="2135337" y="3274943"/>
            <a:ext cx="11101487" cy="58473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400"/>
              <a:buFont typeface="Arial"/>
              <a:buNone/>
            </a:pPr>
            <a:r>
              <a:rPr b="0" i="0" lang="en-GB" sz="3200" u="none" cap="none" strike="noStrike">
                <a:solidFill>
                  <a:schemeClr val="accent4"/>
                </a:solidFill>
                <a:latin typeface="Montserrat"/>
                <a:ea typeface="Montserrat"/>
                <a:cs typeface="Montserrat"/>
                <a:sym typeface="Montserrat"/>
              </a:rPr>
              <a:t>sich streiten </a:t>
            </a:r>
            <a:r>
              <a:rPr b="1" i="0" lang="en-GB" sz="3200" u="none" cap="none" strike="noStrike">
                <a:solidFill>
                  <a:schemeClr val="accent4"/>
                </a:solidFill>
                <a:latin typeface="Montserrat"/>
                <a:ea typeface="Montserrat"/>
                <a:cs typeface="Montserrat"/>
                <a:sym typeface="Montserrat"/>
              </a:rPr>
              <a:t>mit</a:t>
            </a:r>
            <a:endParaRPr b="0" i="0" sz="1050" u="none" cap="none" strike="noStrike">
              <a:solidFill>
                <a:schemeClr val="accent4"/>
              </a:solidFill>
              <a:latin typeface="Arial"/>
              <a:ea typeface="Arial"/>
              <a:cs typeface="Arial"/>
              <a:sym typeface="Arial"/>
            </a:endParaRPr>
          </a:p>
        </p:txBody>
      </p:sp>
      <p:sp>
        <p:nvSpPr>
          <p:cNvPr id="134" name="Google Shape;134;p15"/>
          <p:cNvSpPr txBox="1"/>
          <p:nvPr/>
        </p:nvSpPr>
        <p:spPr>
          <a:xfrm>
            <a:off x="2135337" y="4249084"/>
            <a:ext cx="11101487" cy="58473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400"/>
              <a:buFont typeface="Arial"/>
              <a:buNone/>
            </a:pPr>
            <a:r>
              <a:rPr b="1" i="0" lang="en-GB" sz="3200" u="none" cap="none" strike="noStrike">
                <a:solidFill>
                  <a:schemeClr val="accent4"/>
                </a:solidFill>
                <a:latin typeface="Montserrat"/>
                <a:ea typeface="Montserrat"/>
                <a:cs typeface="Montserrat"/>
                <a:sym typeface="Montserrat"/>
              </a:rPr>
              <a:t>mit </a:t>
            </a:r>
            <a:r>
              <a:rPr b="0" i="0" lang="en-GB" sz="3200" u="none" cap="none" strike="noStrike">
                <a:solidFill>
                  <a:schemeClr val="accent4"/>
                </a:solidFill>
                <a:latin typeface="Montserrat"/>
                <a:ea typeface="Montserrat"/>
                <a:cs typeface="Montserrat"/>
                <a:sym typeface="Montserrat"/>
              </a:rPr>
              <a:t>jemandem gut auskommen</a:t>
            </a:r>
            <a:endParaRPr b="0" i="0" sz="1050" u="none" cap="none" strike="noStrike">
              <a:solidFill>
                <a:schemeClr val="accent4"/>
              </a:solidFill>
              <a:latin typeface="Arial"/>
              <a:ea typeface="Arial"/>
              <a:cs typeface="Arial"/>
              <a:sym typeface="Arial"/>
            </a:endParaRPr>
          </a:p>
        </p:txBody>
      </p:sp>
      <p:sp>
        <p:nvSpPr>
          <p:cNvPr id="135" name="Google Shape;135;p15"/>
          <p:cNvSpPr txBox="1"/>
          <p:nvPr/>
        </p:nvSpPr>
        <p:spPr>
          <a:xfrm>
            <a:off x="2135337" y="6574003"/>
            <a:ext cx="11101487" cy="58473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400"/>
              <a:buFont typeface="Arial"/>
              <a:buNone/>
            </a:pPr>
            <a:r>
              <a:rPr b="0" i="0" lang="en-GB" sz="3200" u="none" cap="none" strike="noStrike">
                <a:solidFill>
                  <a:schemeClr val="accent4"/>
                </a:solidFill>
                <a:latin typeface="Montserrat"/>
                <a:ea typeface="Montserrat"/>
                <a:cs typeface="Montserrat"/>
                <a:sym typeface="Montserrat"/>
              </a:rPr>
              <a:t>ich  verstehen mich gut </a:t>
            </a:r>
            <a:r>
              <a:rPr b="1" i="0" lang="en-GB" sz="3200" u="none" cap="none" strike="noStrike">
                <a:solidFill>
                  <a:schemeClr val="accent4"/>
                </a:solidFill>
                <a:latin typeface="Montserrat"/>
                <a:ea typeface="Montserrat"/>
                <a:cs typeface="Montserrat"/>
                <a:sym typeface="Montserrat"/>
              </a:rPr>
              <a:t>mit </a:t>
            </a:r>
            <a:r>
              <a:rPr b="0" i="0" lang="en-GB" sz="3200" u="none" cap="none" strike="noStrike">
                <a:solidFill>
                  <a:schemeClr val="accent4"/>
                </a:solidFill>
                <a:latin typeface="Montserrat"/>
                <a:ea typeface="Montserrat"/>
                <a:cs typeface="Montserrat"/>
                <a:sym typeface="Montserrat"/>
              </a:rPr>
              <a:t>mein</a:t>
            </a:r>
            <a:r>
              <a:rPr b="1" i="0" lang="en-GB" sz="3200" u="none" cap="none" strike="noStrike">
                <a:solidFill>
                  <a:schemeClr val="accent4"/>
                </a:solidFill>
                <a:latin typeface="Montserrat"/>
                <a:ea typeface="Montserrat"/>
                <a:cs typeface="Montserrat"/>
                <a:sym typeface="Montserrat"/>
              </a:rPr>
              <a:t>er </a:t>
            </a:r>
            <a:r>
              <a:rPr b="0" i="0" lang="en-GB" sz="3200" u="none" cap="none" strike="noStrike">
                <a:solidFill>
                  <a:schemeClr val="accent4"/>
                </a:solidFill>
                <a:latin typeface="Montserrat"/>
                <a:ea typeface="Montserrat"/>
                <a:cs typeface="Montserrat"/>
                <a:sym typeface="Montserrat"/>
              </a:rPr>
              <a:t>Familie</a:t>
            </a:r>
            <a:endParaRPr b="0" i="0" sz="1050" u="none" cap="none" strike="noStrike">
              <a:solidFill>
                <a:schemeClr val="accent4"/>
              </a:solidFill>
              <a:latin typeface="Arial"/>
              <a:ea typeface="Arial"/>
              <a:cs typeface="Arial"/>
              <a:sym typeface="Arial"/>
            </a:endParaRPr>
          </a:p>
        </p:txBody>
      </p:sp>
      <p:sp>
        <p:nvSpPr>
          <p:cNvPr id="136" name="Google Shape;136;p15"/>
          <p:cNvSpPr txBox="1"/>
          <p:nvPr/>
        </p:nvSpPr>
        <p:spPr>
          <a:xfrm>
            <a:off x="2135337" y="7566815"/>
            <a:ext cx="11101487" cy="58473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400"/>
              <a:buFont typeface="Arial"/>
              <a:buNone/>
            </a:pPr>
            <a:r>
              <a:rPr b="0" i="0" lang="en-GB" sz="3200" u="none" cap="none" strike="noStrike">
                <a:solidFill>
                  <a:schemeClr val="accent4"/>
                </a:solidFill>
                <a:latin typeface="Montserrat"/>
                <a:ea typeface="Montserrat"/>
                <a:cs typeface="Montserrat"/>
                <a:sym typeface="Montserrat"/>
              </a:rPr>
              <a:t>Ich streite mich oft </a:t>
            </a:r>
            <a:r>
              <a:rPr b="1" i="0" lang="en-GB" sz="3200" u="none" cap="none" strike="noStrike">
                <a:solidFill>
                  <a:schemeClr val="accent4"/>
                </a:solidFill>
                <a:latin typeface="Montserrat"/>
                <a:ea typeface="Montserrat"/>
                <a:cs typeface="Montserrat"/>
                <a:sym typeface="Montserrat"/>
              </a:rPr>
              <a:t>mit </a:t>
            </a:r>
            <a:r>
              <a:rPr b="0" i="0" lang="en-GB" sz="3200" u="none" cap="none" strike="noStrike">
                <a:solidFill>
                  <a:schemeClr val="accent4"/>
                </a:solidFill>
                <a:latin typeface="Montserrat"/>
                <a:ea typeface="Montserrat"/>
                <a:cs typeface="Montserrat"/>
                <a:sym typeface="Montserrat"/>
              </a:rPr>
              <a:t>mein</a:t>
            </a:r>
            <a:r>
              <a:rPr b="1" i="0" lang="en-GB" sz="3200" u="none" cap="none" strike="noStrike">
                <a:solidFill>
                  <a:schemeClr val="accent4"/>
                </a:solidFill>
                <a:latin typeface="Montserrat"/>
                <a:ea typeface="Montserrat"/>
                <a:cs typeface="Montserrat"/>
                <a:sym typeface="Montserrat"/>
              </a:rPr>
              <a:t>em </a:t>
            </a:r>
            <a:r>
              <a:rPr b="0" i="0" lang="en-GB" sz="3200" u="none" cap="none" strike="noStrike">
                <a:solidFill>
                  <a:schemeClr val="accent4"/>
                </a:solidFill>
                <a:latin typeface="Montserrat"/>
                <a:ea typeface="Montserrat"/>
                <a:cs typeface="Montserrat"/>
                <a:sym typeface="Montserrat"/>
              </a:rPr>
              <a:t>Bruder</a:t>
            </a:r>
            <a:endParaRPr b="0" i="0" sz="1050" u="none" cap="none" strike="noStrike">
              <a:solidFill>
                <a:schemeClr val="accent4"/>
              </a:solidFill>
              <a:latin typeface="Arial"/>
              <a:ea typeface="Arial"/>
              <a:cs typeface="Arial"/>
              <a:sym typeface="Arial"/>
            </a:endParaRPr>
          </a:p>
        </p:txBody>
      </p:sp>
      <p:sp>
        <p:nvSpPr>
          <p:cNvPr id="137" name="Google Shape;137;p15"/>
          <p:cNvSpPr txBox="1"/>
          <p:nvPr/>
        </p:nvSpPr>
        <p:spPr>
          <a:xfrm>
            <a:off x="2135337" y="8540956"/>
            <a:ext cx="11101487" cy="58473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400"/>
              <a:buFont typeface="Arial"/>
              <a:buNone/>
            </a:pPr>
            <a:r>
              <a:rPr b="0" i="0" lang="en-GB" sz="3200" u="none" cap="none" strike="noStrike">
                <a:solidFill>
                  <a:schemeClr val="accent4"/>
                </a:solidFill>
                <a:latin typeface="Montserrat"/>
                <a:ea typeface="Montserrat"/>
                <a:cs typeface="Montserrat"/>
                <a:sym typeface="Montserrat"/>
              </a:rPr>
              <a:t>ich komme </a:t>
            </a:r>
            <a:r>
              <a:rPr b="1" i="0" lang="en-GB" sz="3200" u="none" cap="none" strike="noStrike">
                <a:solidFill>
                  <a:schemeClr val="accent4"/>
                </a:solidFill>
                <a:latin typeface="Montserrat"/>
                <a:ea typeface="Montserrat"/>
                <a:cs typeface="Montserrat"/>
                <a:sym typeface="Montserrat"/>
              </a:rPr>
              <a:t>mit</a:t>
            </a:r>
            <a:r>
              <a:rPr b="0" i="0" lang="en-GB" sz="3200" u="none" cap="none" strike="noStrike">
                <a:solidFill>
                  <a:schemeClr val="accent4"/>
                </a:solidFill>
                <a:latin typeface="Montserrat"/>
                <a:ea typeface="Montserrat"/>
                <a:cs typeface="Montserrat"/>
                <a:sym typeface="Montserrat"/>
              </a:rPr>
              <a:t> mein</a:t>
            </a:r>
            <a:r>
              <a:rPr b="1" i="0" lang="en-GB" sz="3200" u="none" cap="none" strike="noStrike">
                <a:solidFill>
                  <a:schemeClr val="accent4"/>
                </a:solidFill>
                <a:latin typeface="Montserrat"/>
                <a:ea typeface="Montserrat"/>
                <a:cs typeface="Montserrat"/>
                <a:sym typeface="Montserrat"/>
              </a:rPr>
              <a:t>en</a:t>
            </a:r>
            <a:r>
              <a:rPr b="0" i="0" lang="en-GB" sz="3200" u="none" cap="none" strike="noStrike">
                <a:solidFill>
                  <a:schemeClr val="accent4"/>
                </a:solidFill>
                <a:latin typeface="Montserrat"/>
                <a:ea typeface="Montserrat"/>
                <a:cs typeface="Montserrat"/>
                <a:sym typeface="Montserrat"/>
              </a:rPr>
              <a:t> Freunden gut aus</a:t>
            </a:r>
            <a:endParaRPr b="0" i="0" sz="1050" u="none" cap="none" strike="noStrike">
              <a:solidFill>
                <a:schemeClr val="accent4"/>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