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91d4e3135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91d4e3135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91d4e3135_0_3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a91d4e3135_0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ontserrat SemiBold"/>
              <a:buNone/>
              <a:defRPr b="0" i="1" sz="36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25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2" name="Google Shape;122;p25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4" name="Google Shape;124;p25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5" name="Google Shape;125;p25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6" name="Google Shape;126;p25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9" name="Google Shape;129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0" name="Google Shape;130;p26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1" name="Google Shape;131;p26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32" name="Google Shape;132;p26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3" name="Google Shape;133;p26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34" name="Google Shape;134;p26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5" name="Google Shape;135;p26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Subtracting Fractions (2)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41" name="Google Shape;141;p27"/>
          <p:cNvSpPr txBox="1"/>
          <p:nvPr>
            <p:ph idx="4294967295" type="subTitle"/>
          </p:nvPr>
        </p:nvSpPr>
        <p:spPr>
          <a:xfrm>
            <a:off x="458975" y="445025"/>
            <a:ext cx="63867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42" name="Google Shape;142;p2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Jones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8" name="Google Shape;148;p28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9" name="Google Shape;149;p28"/>
          <p:cNvSpPr txBox="1"/>
          <p:nvPr/>
        </p:nvSpPr>
        <p:spPr>
          <a:xfrm>
            <a:off x="751813" y="1359807"/>
            <a:ext cx="2415300" cy="636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7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 sz="700"/>
          </a:p>
        </p:txBody>
      </p:sp>
      <p:sp>
        <p:nvSpPr>
          <p:cNvPr id="150" name="Google Shape;150;p28"/>
          <p:cNvSpPr txBox="1"/>
          <p:nvPr/>
        </p:nvSpPr>
        <p:spPr>
          <a:xfrm>
            <a:off x="3131134" y="1359807"/>
            <a:ext cx="2315400" cy="6336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7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 sz="700"/>
          </a:p>
        </p:txBody>
      </p:sp>
      <p:sp>
        <p:nvSpPr>
          <p:cNvPr id="151" name="Google Shape;151;p28"/>
          <p:cNvSpPr txBox="1"/>
          <p:nvPr/>
        </p:nvSpPr>
        <p:spPr>
          <a:xfrm>
            <a:off x="5820649" y="1364458"/>
            <a:ext cx="2123100" cy="6420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7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 sz="700"/>
          </a:p>
        </p:txBody>
      </p:sp>
      <p:sp>
        <p:nvSpPr>
          <p:cNvPr id="152" name="Google Shape;152;p28"/>
          <p:cNvSpPr txBox="1"/>
          <p:nvPr/>
        </p:nvSpPr>
        <p:spPr>
          <a:xfrm>
            <a:off x="810210" y="2829441"/>
            <a:ext cx="2298300" cy="6357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7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 sz="700"/>
          </a:p>
        </p:txBody>
      </p:sp>
      <p:sp>
        <p:nvSpPr>
          <p:cNvPr id="153" name="Google Shape;153;p28"/>
          <p:cNvSpPr txBox="1"/>
          <p:nvPr/>
        </p:nvSpPr>
        <p:spPr>
          <a:xfrm>
            <a:off x="3131134" y="2758642"/>
            <a:ext cx="2298300" cy="6426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7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 sz="700"/>
          </a:p>
        </p:txBody>
      </p:sp>
      <p:sp>
        <p:nvSpPr>
          <p:cNvPr id="154" name="Google Shape;154;p28"/>
          <p:cNvSpPr txBox="1"/>
          <p:nvPr/>
        </p:nvSpPr>
        <p:spPr>
          <a:xfrm>
            <a:off x="5820649" y="2758642"/>
            <a:ext cx="2352300" cy="6363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7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 sz="700"/>
          </a:p>
        </p:txBody>
      </p:sp>
      <p:sp>
        <p:nvSpPr>
          <p:cNvPr id="155" name="Google Shape;155;p28"/>
          <p:cNvSpPr txBox="1"/>
          <p:nvPr>
            <p:ph idx="4294967295" type="subTitle"/>
          </p:nvPr>
        </p:nvSpPr>
        <p:spPr>
          <a:xfrm>
            <a:off x="367938" y="218375"/>
            <a:ext cx="3031800" cy="3849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2000">
                <a:solidFill>
                  <a:srgbClr val="FFFFFF"/>
                </a:solidFill>
              </a:rPr>
              <a:t> Independent Task</a:t>
            </a:r>
            <a:endParaRPr b="1"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