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b49771235_0_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8b4977123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0349137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d034913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d0349137f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8d0349137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d0349137f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8d0349137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6" name="Google Shape;56;p1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60" name="Google Shape;60;p1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9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B3241"/>
                </a:solidFill>
              </a:rPr>
              <a:t>Composition</a:t>
            </a:r>
            <a:br>
              <a:rPr lang="en-GB" sz="6000">
                <a:solidFill>
                  <a:srgbClr val="4B3241"/>
                </a:solidFill>
              </a:rPr>
            </a:br>
            <a:r>
              <a:rPr lang="en-GB" sz="6000">
                <a:solidFill>
                  <a:srgbClr val="4B3241"/>
                </a:solidFill>
              </a:rPr>
              <a:t>Changes and Transitions </a:t>
            </a:r>
            <a:br>
              <a:rPr lang="en-GB" sz="6000">
                <a:solidFill>
                  <a:srgbClr val="4B3241"/>
                </a:solidFill>
              </a:rPr>
            </a:br>
            <a:r>
              <a:rPr lang="en-GB" sz="6000">
                <a:solidFill>
                  <a:srgbClr val="4B3241"/>
                </a:solidFill>
              </a:rPr>
              <a:t>Autobiography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3600">
                <a:solidFill>
                  <a:srgbClr val="4B3241"/>
                </a:solidFill>
              </a:rPr>
              <a:t>Communication and Language – Applying Learning 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4B3241"/>
                </a:solidFill>
              </a:rPr>
              <a:t>Leanne</a:t>
            </a:r>
            <a:endParaRPr b="1" sz="28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idx="2" type="subTitle"/>
          </p:nvPr>
        </p:nvSpPr>
        <p:spPr>
          <a:xfrm>
            <a:off x="785118" y="2705250"/>
            <a:ext cx="53544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Make it easier</a:t>
            </a:r>
            <a:endParaRPr/>
          </a:p>
        </p:txBody>
      </p:sp>
      <p:sp>
        <p:nvSpPr>
          <p:cNvPr id="170" name="Google Shape;170;p24"/>
          <p:cNvSpPr txBox="1"/>
          <p:nvPr>
            <p:ph idx="3" type="body"/>
          </p:nvPr>
        </p:nvSpPr>
        <p:spPr>
          <a:xfrm>
            <a:off x="785100" y="3755250"/>
            <a:ext cx="5354400" cy="4602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Use photographs of an easily recognised activity, e.g. eating or swimming.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Use pre-written words that can be sequenced. </a:t>
            </a:r>
            <a:endParaRPr sz="2800"/>
          </a:p>
          <a:p>
            <a:pPr indent="0" lvl="0" marL="0" rtl="0" algn="l">
              <a:spcBef>
                <a:spcPts val="2400"/>
              </a:spcBef>
              <a:spcAft>
                <a:spcPts val="120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Make a sentence or word, then ask the learner which photograph this links to.</a:t>
            </a:r>
            <a:endParaRPr/>
          </a:p>
        </p:txBody>
      </p:sp>
      <p:sp>
        <p:nvSpPr>
          <p:cNvPr id="171" name="Google Shape;171;p24"/>
          <p:cNvSpPr txBox="1"/>
          <p:nvPr>
            <p:ph idx="4" type="subTitle"/>
          </p:nvPr>
        </p:nvSpPr>
        <p:spPr>
          <a:xfrm>
            <a:off x="6463050" y="2705250"/>
            <a:ext cx="51708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Make it harder</a:t>
            </a:r>
            <a:endParaRPr/>
          </a:p>
        </p:txBody>
      </p:sp>
      <p:sp>
        <p:nvSpPr>
          <p:cNvPr id="172" name="Google Shape;172;p24"/>
          <p:cNvSpPr txBox="1"/>
          <p:nvPr>
            <p:ph idx="5" type="body"/>
          </p:nvPr>
        </p:nvSpPr>
        <p:spPr>
          <a:xfrm>
            <a:off x="6463050" y="3755250"/>
            <a:ext cx="5170800" cy="4602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Reduce written prompts and encourage independent writing. </a:t>
            </a:r>
            <a:endParaRPr/>
          </a:p>
        </p:txBody>
      </p:sp>
      <p:sp>
        <p:nvSpPr>
          <p:cNvPr id="173" name="Google Shape;173;p24"/>
          <p:cNvSpPr txBox="1"/>
          <p:nvPr>
            <p:ph idx="6" type="subTitle"/>
          </p:nvPr>
        </p:nvSpPr>
        <p:spPr>
          <a:xfrm>
            <a:off x="12082450" y="2705250"/>
            <a:ext cx="51708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More ideas</a:t>
            </a:r>
            <a:endParaRPr/>
          </a:p>
        </p:txBody>
      </p:sp>
      <p:sp>
        <p:nvSpPr>
          <p:cNvPr id="174" name="Google Shape;174;p24"/>
          <p:cNvSpPr txBox="1"/>
          <p:nvPr>
            <p:ph idx="7" type="body"/>
          </p:nvPr>
        </p:nvSpPr>
        <p:spPr>
          <a:xfrm>
            <a:off x="12082450" y="3755250"/>
            <a:ext cx="5170800" cy="4602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Choose a topic to write a story about, e.g. another family member or a family pet. 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Use different writing frames for different purposes e.g. a shopping list.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5" name="Google Shape;175;p2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6" name="Google Shape;176;p24"/>
          <p:cNvSpPr txBox="1"/>
          <p:nvPr/>
        </p:nvSpPr>
        <p:spPr>
          <a:xfrm>
            <a:off x="785125" y="8534400"/>
            <a:ext cx="96348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Images from 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Widgit Symbols 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©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 Widgit Software 2002-2020 </a:t>
            </a:r>
            <a:endParaRPr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3419950" y="43580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Lesson Structure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419950" y="2248625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Welcome!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3419950" y="406145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Get your resources</a:t>
            </a:r>
            <a:endParaRPr b="1" i="0" sz="5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3419950" y="5874275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Model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3419950" y="768710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Activity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2" name="Google Shape;102;p16"/>
          <p:cNvCxnSpPr>
            <a:stCxn id="97" idx="2"/>
            <a:endCxn id="98" idx="0"/>
          </p:cNvCxnSpPr>
          <p:nvPr/>
        </p:nvCxnSpPr>
        <p:spPr>
          <a:xfrm>
            <a:off x="9226450" y="1547000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3" name="Google Shape;103;p16"/>
          <p:cNvCxnSpPr>
            <a:stCxn id="98" idx="2"/>
            <a:endCxn id="99" idx="0"/>
          </p:cNvCxnSpPr>
          <p:nvPr/>
        </p:nvCxnSpPr>
        <p:spPr>
          <a:xfrm>
            <a:off x="9226450" y="3359825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4" name="Google Shape;104;p16"/>
          <p:cNvCxnSpPr>
            <a:stCxn id="99" idx="2"/>
            <a:endCxn id="100" idx="0"/>
          </p:cNvCxnSpPr>
          <p:nvPr/>
        </p:nvCxnSpPr>
        <p:spPr>
          <a:xfrm>
            <a:off x="9226450" y="5172650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5" name="Google Shape;105;p16"/>
          <p:cNvCxnSpPr>
            <a:stCxn id="100" idx="2"/>
            <a:endCxn id="101" idx="0"/>
          </p:cNvCxnSpPr>
          <p:nvPr/>
        </p:nvCxnSpPr>
        <p:spPr>
          <a:xfrm>
            <a:off x="9226450" y="6985475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917950" y="892800"/>
            <a:ext cx="9003972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For this lesson, you will need: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917941" y="2080180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Photos or pictures of family</a:t>
            </a:r>
            <a:endParaRPr sz="3500"/>
          </a:p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Scissors - be careful as these may be sharp</a:t>
            </a:r>
            <a:endParaRPr sz="3500"/>
          </a:p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Glue</a:t>
            </a:r>
            <a:endParaRPr sz="3500"/>
          </a:p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/>
              <a:t>Paper</a:t>
            </a:r>
            <a:endParaRPr/>
          </a:p>
          <a:p>
            <a:pPr indent="-66040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Pencil or pen</a:t>
            </a:r>
            <a:endParaRPr/>
          </a:p>
          <a:p>
            <a:pPr indent="-66040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Mirror </a:t>
            </a:r>
            <a:endParaRPr/>
          </a:p>
          <a:p>
            <a:pPr indent="-66040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Coloured pencils</a:t>
            </a:r>
            <a:endParaRPr/>
          </a:p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What is an autobiography?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1038550" y="1978450"/>
            <a:ext cx="9540000" cy="14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918000" y="1794774"/>
            <a:ext cx="16452001" cy="64211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If you have any autobiographies at home get these out to have a look at. Discuss what type of book an autobiography is: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Life story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Recording memories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 book about you, written by you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The story of you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Using a writing frame.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917575" y="2198700"/>
            <a:ext cx="58698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A writing frame can be used to support the learner to lay out their writing and remember what goes where. Talk through all of the stages with the learner.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Use less support to develop independence. </a:t>
            </a:r>
            <a:endParaRPr/>
          </a:p>
        </p:txBody>
      </p:sp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9"/>
          <p:cNvSpPr/>
          <p:nvPr/>
        </p:nvSpPr>
        <p:spPr>
          <a:xfrm>
            <a:off x="15503856" y="1540979"/>
            <a:ext cx="2033516" cy="242930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Choose a photograph to place here</a:t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10399594" y="576152"/>
            <a:ext cx="7137779" cy="627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Name</a:t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10399594" y="1555941"/>
            <a:ext cx="4844408" cy="239937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Comment on the photograph here using drawing or writing </a:t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10418978" y="4296512"/>
            <a:ext cx="2033516" cy="242930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Choose a photograph to place here</a:t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9"/>
          <p:cNvSpPr/>
          <p:nvPr/>
        </p:nvSpPr>
        <p:spPr>
          <a:xfrm>
            <a:off x="12692965" y="4307311"/>
            <a:ext cx="4844408" cy="239937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Comment on the photograph here using drawing or writing </a:t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Commenting on your photographs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918000" y="1874000"/>
            <a:ext cx="95361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Look at the photos of you and your family at different stages of life. Talk about: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Who is in the photo?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are they doing?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else can you see in the photo?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Where is the photo taken?</a:t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How are people in the photo feeling?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Use the answers to write your autobiography</a:t>
            </a:r>
            <a:endParaRPr/>
          </a:p>
        </p:txBody>
      </p:sp>
      <p:sp>
        <p:nvSpPr>
          <p:cNvPr id="141" name="Google Shape;141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21"/>
          <p:cNvSpPr txBox="1"/>
          <p:nvPr/>
        </p:nvSpPr>
        <p:spPr>
          <a:xfrm>
            <a:off x="1716975" y="595750"/>
            <a:ext cx="157476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latin typeface="Montserrat"/>
                <a:ea typeface="Montserrat"/>
                <a:cs typeface="Montserrat"/>
                <a:sym typeface="Montserrat"/>
              </a:rPr>
              <a:t>Now it’s time to complete the activity</a:t>
            </a:r>
            <a:endParaRPr b="1" i="0" sz="56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1"/>
          <p:cNvSpPr/>
          <p:nvPr/>
        </p:nvSpPr>
        <p:spPr>
          <a:xfrm>
            <a:off x="3261815" y="2508098"/>
            <a:ext cx="112185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Making an autobiography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3261815" y="3679190"/>
            <a:ext cx="112185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Draw the autobiography writing frame onto paper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Choose photographs you would like in your autobiography</a:t>
            </a:r>
            <a:endParaRPr/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Discuss what you can see in the photos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Comment on your photos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Your self-portrait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918000" y="1794775"/>
            <a:ext cx="164520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Draw a picture of yourself for the front cover of your book.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Talk about: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colour are your eyes?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colour is your hair?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Is you hair long or short?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clothes do you like to wear?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How are you feeling today?  </a:t>
            </a:r>
            <a:endParaRPr/>
          </a:p>
          <a:p>
            <a:pPr indent="-254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Use a mirror to help you.  </a:t>
            </a:r>
            <a:endParaRPr/>
          </a:p>
        </p:txBody>
      </p:sp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1598550" y="595750"/>
            <a:ext cx="158661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latin typeface="Montserrat"/>
                <a:ea typeface="Montserrat"/>
                <a:cs typeface="Montserrat"/>
                <a:sym typeface="Montserrat"/>
              </a:rPr>
              <a:t>Now it’s time to complete the activity</a:t>
            </a:r>
            <a:endParaRPr b="1" i="0" sz="56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4500258" y="2508098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Making an autobiography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4500258" y="3679190"/>
            <a:ext cx="91440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Arial"/>
              <a:buChar char="•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Talk about your features 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Arial"/>
              <a:buChar char="•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Use a mirror to help you</a:t>
            </a:r>
            <a:endParaRPr/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Arial"/>
              <a:buChar char="•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Draw your self-portrait for the book cover 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