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69ae77dc2_2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869ae77dc2_2_6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29" name="Google Shape;29;p5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1" name="Google Shape;31;p5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/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</a:pPr>
            <a:r>
              <a:rPr b="1" lang="en-US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Maximum and Minimum Area </a:t>
            </a:r>
            <a:endParaRPr/>
          </a:p>
        </p:txBody>
      </p:sp>
      <p:sp>
        <p:nvSpPr>
          <p:cNvPr id="73" name="Google Shape;73;p12"/>
          <p:cNvSpPr txBox="1"/>
          <p:nvPr/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b="0" i="0" lang="en-US" sz="36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b="0" i="0" sz="3200" u="none" cap="none" strike="noStrike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2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Mrs Buckmire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Try this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950976" y="1865221"/>
            <a:ext cx="10043134" cy="1417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width and height of a rectangle sum to 10 cm.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greatest possible area? How do you know?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877413" y="1875677"/>
            <a:ext cx="12843581" cy="1417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Two 9 cm by 5 cm rectangles overlap to making the shape of a square.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describe the total area as a quadratic expression?</a:t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877413" y="3677938"/>
            <a:ext cx="8460649" cy="38677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462" l="-1296" r="-503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88" name="Google Shape;8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47149" y="3504677"/>
            <a:ext cx="8090477" cy="4027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Explore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914400" y="2155112"/>
            <a:ext cx="14178882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Does the area of these shapes have an upper or lower bound? What are they?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1042416" y="3581576"/>
            <a:ext cx="10102446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rectangle that has width 3 cm greater than its height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1042416" y="4957748"/>
            <a:ext cx="9358652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triangle where the base and height sum to 12 cm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1042416" y="6333920"/>
            <a:ext cx="10472739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parallelogram where the height is three times its width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>
                <a:solidFill>
                  <a:schemeClr val="dk2"/>
                </a:solidFill>
              </a:rPr>
              <a:t>Explore (Support)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914400" y="2155112"/>
            <a:ext cx="14178882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Does the area of these shapes have an upper or lower bound? What are they?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914400" y="3277288"/>
            <a:ext cx="3315575" cy="2281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rectangle that has width 3 cm greater than its height</a:t>
            </a:r>
            <a:endParaRPr/>
          </a:p>
        </p:txBody>
      </p:sp>
      <p:sp>
        <p:nvSpPr>
          <p:cNvPr id="105" name="Google Shape;105;p16"/>
          <p:cNvSpPr txBox="1"/>
          <p:nvPr/>
        </p:nvSpPr>
        <p:spPr>
          <a:xfrm>
            <a:off x="5954427" y="3277288"/>
            <a:ext cx="3793788" cy="1721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triangle where the base and height sum to 12 cm</a:t>
            </a:r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11472667" y="3277288"/>
            <a:ext cx="3198006" cy="2281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parallelogram where the height is three times its width</a:t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 rot="-5400000">
            <a:off x="1571565" y="5711216"/>
            <a:ext cx="1692613" cy="2587557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6134586" y="5361021"/>
            <a:ext cx="1955260" cy="2490281"/>
          </a:xfrm>
          <a:prstGeom prst="rtTriangl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6"/>
          <p:cNvSpPr/>
          <p:nvPr/>
        </p:nvSpPr>
        <p:spPr>
          <a:xfrm>
            <a:off x="12280622" y="5643123"/>
            <a:ext cx="1838528" cy="2208179"/>
          </a:xfrm>
          <a:prstGeom prst="parallelogram">
            <a:avLst>
              <a:gd fmla="val 25000" name="adj"/>
            </a:avLst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14991520" y="3583962"/>
            <a:ext cx="3198006" cy="1161344"/>
          </a:xfrm>
          <a:prstGeom prst="rect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Hint: Plot for values of x&gt;0.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