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6926cec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6926cec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de8ce43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de8ce43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de8ce43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de8ce43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bde8ce43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bde8ce43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Fly cat, fly!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2 of 6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Rebecca Franks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4294967295" type="body"/>
          </p:nvPr>
        </p:nvSpPr>
        <p:spPr>
          <a:xfrm>
            <a:off x="906400" y="22482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Use this link to find the Scratch file: </a:t>
            </a:r>
            <a:r>
              <a:rPr lang="en-GB" sz="3500"/>
              <a:t>oaknat.uk/comp-flycatfly</a:t>
            </a:r>
            <a:endParaRPr sz="3500"/>
          </a:p>
        </p:txBody>
      </p:sp>
      <p:sp>
        <p:nvSpPr>
          <p:cNvPr id="88" name="Google Shape;88;p15"/>
          <p:cNvSpPr txBox="1"/>
          <p:nvPr>
            <p:ph idx="1" type="subTitle"/>
          </p:nvPr>
        </p:nvSpPr>
        <p:spPr>
          <a:xfrm>
            <a:off x="91795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1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>
            <p:ph idx="2" type="body"/>
          </p:nvPr>
        </p:nvSpPr>
        <p:spPr>
          <a:xfrm>
            <a:off x="9179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How many costumes does the building sprite have?</a:t>
            </a:r>
            <a:endParaRPr sz="2800"/>
          </a:p>
        </p:txBody>
      </p:sp>
      <p:sp>
        <p:nvSpPr>
          <p:cNvPr id="90" name="Google Shape;90;p15"/>
          <p:cNvSpPr txBox="1"/>
          <p:nvPr>
            <p:ph idx="3" type="subTitle"/>
          </p:nvPr>
        </p:nvSpPr>
        <p:spPr>
          <a:xfrm>
            <a:off x="655860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2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>
            <p:ph idx="4" type="body"/>
          </p:nvPr>
        </p:nvSpPr>
        <p:spPr>
          <a:xfrm>
            <a:off x="655860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Does the program ever run out of costumes? Explain your answer.</a:t>
            </a:r>
            <a:endParaRPr sz="2800"/>
          </a:p>
        </p:txBody>
      </p:sp>
      <p:sp>
        <p:nvSpPr>
          <p:cNvPr id="92" name="Google Shape;92;p15"/>
          <p:cNvSpPr txBox="1"/>
          <p:nvPr>
            <p:ph idx="5" type="subTitle"/>
          </p:nvPr>
        </p:nvSpPr>
        <p:spPr>
          <a:xfrm>
            <a:off x="1219925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3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>
            <p:ph idx="6" type="body"/>
          </p:nvPr>
        </p:nvSpPr>
        <p:spPr>
          <a:xfrm>
            <a:off x="121992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What needs to happen for the program to stop? Why do you think this?</a:t>
            </a:r>
            <a:endParaRPr sz="2800"/>
          </a:p>
        </p:txBody>
      </p:sp>
      <p:sp>
        <p:nvSpPr>
          <p:cNvPr id="94" name="Google Shape;94;p15"/>
          <p:cNvSpPr txBox="1"/>
          <p:nvPr>
            <p:ph type="title"/>
          </p:nvPr>
        </p:nvSpPr>
        <p:spPr>
          <a:xfrm>
            <a:off x="917950" y="890050"/>
            <a:ext cx="132012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Investigate the code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idx="4294967295" type="body"/>
          </p:nvPr>
        </p:nvSpPr>
        <p:spPr>
          <a:xfrm>
            <a:off x="906400" y="22482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Use this link to find the Scratch file: </a:t>
            </a:r>
            <a:r>
              <a:rPr lang="en-GB" sz="3500"/>
              <a:t>oaknat.uk/comp-flycatfly</a:t>
            </a:r>
            <a:endParaRPr sz="3500"/>
          </a:p>
        </p:txBody>
      </p:sp>
      <p:sp>
        <p:nvSpPr>
          <p:cNvPr id="101" name="Google Shape;101;p16"/>
          <p:cNvSpPr txBox="1"/>
          <p:nvPr>
            <p:ph idx="1" type="subTitle"/>
          </p:nvPr>
        </p:nvSpPr>
        <p:spPr>
          <a:xfrm>
            <a:off x="91795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4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>
            <p:ph idx="2" type="body"/>
          </p:nvPr>
        </p:nvSpPr>
        <p:spPr>
          <a:xfrm>
            <a:off x="9179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block is a condition like the ones that you have seen in an If statement.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When will this condition be ‘true’?</a:t>
            </a:r>
            <a:endParaRPr/>
          </a:p>
        </p:txBody>
      </p:sp>
      <p:sp>
        <p:nvSpPr>
          <p:cNvPr id="103" name="Google Shape;103;p16"/>
          <p:cNvSpPr txBox="1"/>
          <p:nvPr>
            <p:ph idx="3" type="subTitle"/>
          </p:nvPr>
        </p:nvSpPr>
        <p:spPr>
          <a:xfrm>
            <a:off x="655860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5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>
            <p:ph idx="4" type="body"/>
          </p:nvPr>
        </p:nvSpPr>
        <p:spPr>
          <a:xfrm>
            <a:off x="655860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When will the condition in question 4 be ‘false’?</a:t>
            </a:r>
            <a:endParaRPr sz="2800"/>
          </a:p>
        </p:txBody>
      </p:sp>
      <p:sp>
        <p:nvSpPr>
          <p:cNvPr id="105" name="Google Shape;105;p16"/>
          <p:cNvSpPr txBox="1"/>
          <p:nvPr>
            <p:ph idx="5" type="subTitle"/>
          </p:nvPr>
        </p:nvSpPr>
        <p:spPr>
          <a:xfrm>
            <a:off x="1219925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6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>
            <p:ph idx="6" type="body"/>
          </p:nvPr>
        </p:nvSpPr>
        <p:spPr>
          <a:xfrm>
            <a:off x="121992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What specifically will happen when this block of code is executed?</a:t>
            </a:r>
            <a:endParaRPr sz="2800"/>
          </a:p>
        </p:txBody>
      </p:sp>
      <p:sp>
        <p:nvSpPr>
          <p:cNvPr id="107" name="Google Shape;107;p16"/>
          <p:cNvSpPr txBox="1"/>
          <p:nvPr>
            <p:ph type="title"/>
          </p:nvPr>
        </p:nvSpPr>
        <p:spPr>
          <a:xfrm>
            <a:off x="917950" y="890050"/>
            <a:ext cx="132012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Investigate the code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 b="59745" l="0" r="32560" t="0"/>
          <a:stretch/>
        </p:blipFill>
        <p:spPr>
          <a:xfrm>
            <a:off x="1982250" y="6025625"/>
            <a:ext cx="3042200" cy="7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 rotWithShape="1">
          <a:blip r:embed="rId4">
            <a:alphaModFix/>
          </a:blip>
          <a:srcRect b="42462" l="0" r="32226" t="0"/>
          <a:stretch/>
        </p:blipFill>
        <p:spPr>
          <a:xfrm>
            <a:off x="12358711" y="6096375"/>
            <a:ext cx="4902125" cy="223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/>
        </p:nvSpPr>
        <p:spPr>
          <a:xfrm>
            <a:off x="906400" y="8689050"/>
            <a:ext cx="3198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Source: Scratchblocks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12199250" y="8689050"/>
            <a:ext cx="3198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Source: Scratchblocks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3584875" y="6099900"/>
            <a:ext cx="350700" cy="554100"/>
          </a:xfrm>
          <a:prstGeom prst="rect">
            <a:avLst/>
          </a:prstGeom>
          <a:solidFill>
            <a:srgbClr val="65BE4B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&lt;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15602375" y="6255300"/>
            <a:ext cx="350700" cy="554100"/>
          </a:xfrm>
          <a:prstGeom prst="rect">
            <a:avLst/>
          </a:prstGeom>
          <a:solidFill>
            <a:srgbClr val="65BE4B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&lt;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idx="4294967295" type="body"/>
          </p:nvPr>
        </p:nvSpPr>
        <p:spPr>
          <a:xfrm>
            <a:off x="906400" y="22482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Use this link to find the Scratch file: </a:t>
            </a:r>
            <a:r>
              <a:rPr lang="en-GB" sz="3500"/>
              <a:t>oaknat.uk/comp-flycatfly</a:t>
            </a:r>
            <a:endParaRPr sz="3500"/>
          </a:p>
        </p:txBody>
      </p:sp>
      <p:sp>
        <p:nvSpPr>
          <p:cNvPr id="120" name="Google Shape;120;p17"/>
          <p:cNvSpPr txBox="1"/>
          <p:nvPr>
            <p:ph idx="1" type="subTitle"/>
          </p:nvPr>
        </p:nvSpPr>
        <p:spPr>
          <a:xfrm>
            <a:off x="91795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7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7"/>
          <p:cNvSpPr txBox="1"/>
          <p:nvPr>
            <p:ph idx="2" type="body"/>
          </p:nvPr>
        </p:nvSpPr>
        <p:spPr>
          <a:xfrm>
            <a:off x="9179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All of the code underneath when green flag clicked is surrounded by a Forever block. What do you think the Forever block is being used for?</a:t>
            </a:r>
            <a:endParaRPr/>
          </a:p>
        </p:txBody>
      </p:sp>
      <p:sp>
        <p:nvSpPr>
          <p:cNvPr id="122" name="Google Shape;122;p17"/>
          <p:cNvSpPr txBox="1"/>
          <p:nvPr>
            <p:ph idx="3" type="subTitle"/>
          </p:nvPr>
        </p:nvSpPr>
        <p:spPr>
          <a:xfrm>
            <a:off x="655860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8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7"/>
          <p:cNvSpPr txBox="1"/>
          <p:nvPr>
            <p:ph idx="4" type="body"/>
          </p:nvPr>
        </p:nvSpPr>
        <p:spPr>
          <a:xfrm>
            <a:off x="655860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When will the Forever block stop running?</a:t>
            </a:r>
            <a:endParaRPr sz="2800"/>
          </a:p>
        </p:txBody>
      </p:sp>
      <p:sp>
        <p:nvSpPr>
          <p:cNvPr id="124" name="Google Shape;124;p17"/>
          <p:cNvSpPr txBox="1"/>
          <p:nvPr>
            <p:ph idx="5" type="subTitle"/>
          </p:nvPr>
        </p:nvSpPr>
        <p:spPr>
          <a:xfrm>
            <a:off x="12199250" y="3154650"/>
            <a:ext cx="5170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9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7"/>
          <p:cNvSpPr txBox="1"/>
          <p:nvPr>
            <p:ph idx="6" type="body"/>
          </p:nvPr>
        </p:nvSpPr>
        <p:spPr>
          <a:xfrm>
            <a:off x="121992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The Repeat until block repeats until the condition becomes ‘true’. Why does the loop start again once the building has left the screen?</a:t>
            </a:r>
            <a:endParaRPr sz="2800"/>
          </a:p>
        </p:txBody>
      </p:sp>
      <p:sp>
        <p:nvSpPr>
          <p:cNvPr id="126" name="Google Shape;126;p17"/>
          <p:cNvSpPr txBox="1"/>
          <p:nvPr>
            <p:ph type="title"/>
          </p:nvPr>
        </p:nvSpPr>
        <p:spPr>
          <a:xfrm>
            <a:off x="917950" y="890050"/>
            <a:ext cx="132012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Investigate the code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