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71" r:id="rId5"/>
    <p:sldMasterId id="2147483672" r:id="rId6"/>
  </p:sldMasterIdLst>
  <p:notesMasterIdLst>
    <p:notesMasterId r:id="rId7"/>
  </p:notesMasterIdLst>
  <p:sldIdLst>
    <p:sldId id="256" r:id="rId8"/>
    <p:sldId id="257" r:id="rId9"/>
  </p:sldIdLst>
  <p:sldSz cy="5143500" cx="9144000"/>
  <p:notesSz cx="6858000" cy="9144000"/>
  <p:embeddedFontLst>
    <p:embeddedFont>
      <p:font typeface="Montserrat SemiBold"/>
      <p:regular r:id="rId10"/>
      <p:bold r:id="rId11"/>
      <p:italic r:id="rId12"/>
      <p:boldItalic r:id="rId13"/>
    </p:embeddedFont>
    <p:embeddedFont>
      <p:font typeface="Montserrat"/>
      <p:regular r:id="rId14"/>
      <p:bold r:id="rId15"/>
      <p:italic r:id="rId16"/>
      <p:boldItalic r:id="rId17"/>
    </p:embeddedFont>
    <p:embeddedFont>
      <p:font typeface="Montserrat Medium"/>
      <p:regular r:id="rId18"/>
      <p:bold r:id="rId19"/>
      <p:italic r:id="rId20"/>
      <p:boldItalic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5140B24A-EE13-400C-A37A-F0FF98A615B7}">
  <a:tblStyle styleId="{5140B24A-EE13-400C-A37A-F0FF98A615B7}"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MontserratMedium-italic.fntdata"/><Relationship Id="rId11" Type="http://schemas.openxmlformats.org/officeDocument/2006/relationships/font" Target="fonts/MontserratSemiBold-bold.fntdata"/><Relationship Id="rId10" Type="http://schemas.openxmlformats.org/officeDocument/2006/relationships/font" Target="fonts/MontserratSemiBold-regular.fntdata"/><Relationship Id="rId21" Type="http://schemas.openxmlformats.org/officeDocument/2006/relationships/font" Target="fonts/MontserratMedium-boldItalic.fntdata"/><Relationship Id="rId13" Type="http://schemas.openxmlformats.org/officeDocument/2006/relationships/font" Target="fonts/MontserratSemiBold-boldItalic.fntdata"/><Relationship Id="rId12" Type="http://schemas.openxmlformats.org/officeDocument/2006/relationships/font" Target="fonts/MontserratSemiBold-italic.fntdata"/><Relationship Id="rId1" Type="http://schemas.openxmlformats.org/officeDocument/2006/relationships/theme" Target="theme/theme3.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2.xml"/><Relationship Id="rId15" Type="http://schemas.openxmlformats.org/officeDocument/2006/relationships/font" Target="fonts/Montserrat-bold.fntdata"/><Relationship Id="rId14" Type="http://schemas.openxmlformats.org/officeDocument/2006/relationships/font" Target="fonts/Montserrat-regular.fntdata"/><Relationship Id="rId17" Type="http://schemas.openxmlformats.org/officeDocument/2006/relationships/font" Target="fonts/Montserrat-boldItalic.fntdata"/><Relationship Id="rId16" Type="http://schemas.openxmlformats.org/officeDocument/2006/relationships/font" Target="fonts/Montserrat-italic.fntdata"/><Relationship Id="rId5" Type="http://schemas.openxmlformats.org/officeDocument/2006/relationships/slideMaster" Target="slideMasters/slideMaster1.xml"/><Relationship Id="rId19" Type="http://schemas.openxmlformats.org/officeDocument/2006/relationships/font" Target="fonts/MontserratMedium-bold.fntdata"/><Relationship Id="rId6" Type="http://schemas.openxmlformats.org/officeDocument/2006/relationships/slideMaster" Target="slideMasters/slideMaster2.xml"/><Relationship Id="rId18" Type="http://schemas.openxmlformats.org/officeDocument/2006/relationships/font" Target="fonts/MontserratMedium-regular.fntdata"/><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8c794a142d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8c794a142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5 seconds</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Hello everyone! My name is Mr Johnston and I am here to teach you about Charles Dickens’ amazing novel - Oliver Twist. </a:t>
            </a:r>
            <a:endParaRPr/>
          </a:p>
          <a:p>
            <a:pPr indent="0" lvl="0" marL="0" rtl="0" algn="l">
              <a:spcBef>
                <a:spcPts val="0"/>
              </a:spcBef>
              <a:spcAft>
                <a:spcPts val="0"/>
              </a:spcAft>
              <a:buNone/>
            </a:pPr>
            <a:r>
              <a:rPr lang="en-GB"/>
              <a:t>This is one of my favorite stories. This story follows a young Victorian orphan called Oliver Twist through his adventures in Victorian England. It is a tale  full of adventure, full of danger, full of crazy characters. It’s really exciting, and at, times very scary. So I hope that you learn to love this story just as much as I do! Let’s begin. In this lesson, I’m going to introduce you to the author - Charles Dickens, and the novel’s main character - Oliver Twist.</a:t>
            </a:r>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8d45b76655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8d45b76655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sz="1700">
                <a:solidFill>
                  <a:schemeClr val="dk2"/>
                </a:solidFill>
                <a:latin typeface="Montserrat"/>
                <a:ea typeface="Montserrat"/>
                <a:cs typeface="Montserrat"/>
                <a:sym typeface="Montserrat"/>
              </a:rPr>
              <a:t>Bill Sikes’ murder of Nancy seems villainous because she seems very vulnerable. Bill breaks into Nancy’s room when she is asleep in bed. This sudden attack must have been incredibly unexpected and terrifying for Nancy. But Bill’s girlfriend still greets him with ‘an expression of pleasure.’ She is clearly happy to see him. Bill completely ignores Nancy’s affection and instead orders her to, ‘Get up.’ This short, sharp command reflects Bill’s anger against his lover.  Nancy next begs Bill to leave with her and begin a new life in a foreign country. Nancy has repented and has chosen to live a better life. But Bill has no time for these ideas. He is determined to kill his poor girlfriend. Before she is killed, Nancy falls on her knees and begs for mercy to heaven. This act makes her seem like a godly person who follows God. Bill is not, however, affected by Nancy’s prayer. This cold-hearted criminal instead violently murders with a heavy club.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55" name="Shape 55"/>
        <p:cNvGrpSpPr/>
        <p:nvPr/>
      </p:nvGrpSpPr>
      <p:grpSpPr>
        <a:xfrm>
          <a:off x="0" y="0"/>
          <a:ext cx="0" cy="0"/>
          <a:chOff x="0" y="0"/>
          <a:chExt cx="0" cy="0"/>
        </a:xfrm>
      </p:grpSpPr>
      <p:sp>
        <p:nvSpPr>
          <p:cNvPr id="56" name="Google Shape;56;p14"/>
          <p:cNvSpPr txBox="1"/>
          <p:nvPr>
            <p:ph type="ctrTitle"/>
          </p:nvPr>
        </p:nvSpPr>
        <p:spPr>
          <a:xfrm>
            <a:off x="458975" y="1438150"/>
            <a:ext cx="8226000" cy="1861500"/>
          </a:xfrm>
          <a:prstGeom prst="rect">
            <a:avLst/>
          </a:prstGeom>
        </p:spPr>
        <p:txBody>
          <a:bodyPr anchorCtr="0" anchor="t" bIns="0" lIns="0" spcFirstLastPara="1" rIns="0" wrap="square" tIns="0">
            <a:noAutofit/>
          </a:bodyPr>
          <a:lstStyle>
            <a:lvl1pPr lvl="0" rtl="0">
              <a:spcBef>
                <a:spcPts val="0"/>
              </a:spcBef>
              <a:spcAft>
                <a:spcPts val="0"/>
              </a:spcAft>
              <a:buClr>
                <a:srgbClr val="000000"/>
              </a:buClr>
              <a:buSzPts val="3000"/>
              <a:buFont typeface="Montserrat SemiBold"/>
              <a:buNone/>
              <a:defRPr b="0" sz="3000">
                <a:solidFill>
                  <a:srgbClr val="000000"/>
                </a:solidFill>
                <a:latin typeface="Montserrat SemiBold"/>
                <a:ea typeface="Montserrat SemiBold"/>
                <a:cs typeface="Montserrat SemiBold"/>
                <a:sym typeface="Montserrat SemiBold"/>
              </a:defRPr>
            </a:lvl1pPr>
            <a:lvl2pPr lvl="1" rtl="0" algn="ctr">
              <a:spcBef>
                <a:spcPts val="0"/>
              </a:spcBef>
              <a:spcAft>
                <a:spcPts val="0"/>
              </a:spcAft>
              <a:buClr>
                <a:srgbClr val="000000"/>
              </a:buClr>
              <a:buSzPts val="5200"/>
              <a:buNone/>
              <a:defRPr sz="5200">
                <a:solidFill>
                  <a:srgbClr val="000000"/>
                </a:solidFill>
              </a:defRPr>
            </a:lvl2pPr>
            <a:lvl3pPr lvl="2" rtl="0" algn="ctr">
              <a:spcBef>
                <a:spcPts val="0"/>
              </a:spcBef>
              <a:spcAft>
                <a:spcPts val="0"/>
              </a:spcAft>
              <a:buClr>
                <a:srgbClr val="000000"/>
              </a:buClr>
              <a:buSzPts val="5200"/>
              <a:buNone/>
              <a:defRPr sz="5200">
                <a:solidFill>
                  <a:srgbClr val="000000"/>
                </a:solidFill>
              </a:defRPr>
            </a:lvl3pPr>
            <a:lvl4pPr lvl="3" rtl="0" algn="ctr">
              <a:spcBef>
                <a:spcPts val="0"/>
              </a:spcBef>
              <a:spcAft>
                <a:spcPts val="0"/>
              </a:spcAft>
              <a:buClr>
                <a:srgbClr val="000000"/>
              </a:buClr>
              <a:buSzPts val="5200"/>
              <a:buNone/>
              <a:defRPr sz="5200">
                <a:solidFill>
                  <a:srgbClr val="000000"/>
                </a:solidFill>
              </a:defRPr>
            </a:lvl4pPr>
            <a:lvl5pPr lvl="4" rtl="0" algn="ctr">
              <a:spcBef>
                <a:spcPts val="0"/>
              </a:spcBef>
              <a:spcAft>
                <a:spcPts val="0"/>
              </a:spcAft>
              <a:buClr>
                <a:srgbClr val="000000"/>
              </a:buClr>
              <a:buSzPts val="5200"/>
              <a:buNone/>
              <a:defRPr sz="5200">
                <a:solidFill>
                  <a:srgbClr val="000000"/>
                </a:solidFill>
              </a:defRPr>
            </a:lvl5pPr>
            <a:lvl6pPr lvl="5" rtl="0" algn="ctr">
              <a:spcBef>
                <a:spcPts val="0"/>
              </a:spcBef>
              <a:spcAft>
                <a:spcPts val="0"/>
              </a:spcAft>
              <a:buClr>
                <a:srgbClr val="000000"/>
              </a:buClr>
              <a:buSzPts val="5200"/>
              <a:buNone/>
              <a:defRPr sz="5200">
                <a:solidFill>
                  <a:srgbClr val="000000"/>
                </a:solidFill>
              </a:defRPr>
            </a:lvl6pPr>
            <a:lvl7pPr lvl="6" rtl="0" algn="ctr">
              <a:spcBef>
                <a:spcPts val="0"/>
              </a:spcBef>
              <a:spcAft>
                <a:spcPts val="0"/>
              </a:spcAft>
              <a:buClr>
                <a:srgbClr val="000000"/>
              </a:buClr>
              <a:buSzPts val="5200"/>
              <a:buNone/>
              <a:defRPr sz="5200">
                <a:solidFill>
                  <a:srgbClr val="000000"/>
                </a:solidFill>
              </a:defRPr>
            </a:lvl7pPr>
            <a:lvl8pPr lvl="7" rtl="0" algn="ctr">
              <a:spcBef>
                <a:spcPts val="0"/>
              </a:spcBef>
              <a:spcAft>
                <a:spcPts val="0"/>
              </a:spcAft>
              <a:buClr>
                <a:srgbClr val="000000"/>
              </a:buClr>
              <a:buSzPts val="5200"/>
              <a:buNone/>
              <a:defRPr sz="5200">
                <a:solidFill>
                  <a:srgbClr val="000000"/>
                </a:solidFill>
              </a:defRPr>
            </a:lvl8pPr>
            <a:lvl9pPr lvl="8" rtl="0" algn="ctr">
              <a:spcBef>
                <a:spcPts val="0"/>
              </a:spcBef>
              <a:spcAft>
                <a:spcPts val="0"/>
              </a:spcAft>
              <a:buClr>
                <a:srgbClr val="000000"/>
              </a:buClr>
              <a:buSzPts val="5200"/>
              <a:buNone/>
              <a:defRPr sz="5200">
                <a:solidFill>
                  <a:srgbClr val="000000"/>
                </a:solidFill>
              </a:defRPr>
            </a:lvl9pPr>
          </a:lstStyle>
          <a:p/>
        </p:txBody>
      </p:sp>
      <p:sp>
        <p:nvSpPr>
          <p:cNvPr id="57" name="Google Shape;57;p14"/>
          <p:cNvSpPr txBox="1"/>
          <p:nvPr>
            <p:ph idx="1" type="subTitle"/>
          </p:nvPr>
        </p:nvSpPr>
        <p:spPr>
          <a:xfrm>
            <a:off x="458975" y="445025"/>
            <a:ext cx="8226000" cy="792600"/>
          </a:xfrm>
          <a:prstGeom prst="rect">
            <a:avLst/>
          </a:prstGeom>
        </p:spPr>
        <p:txBody>
          <a:bodyPr anchorCtr="0" anchor="t" bIns="0" lIns="0" spcFirstLastPara="1" rIns="0" wrap="square" tIns="0">
            <a:noAutofit/>
          </a:bodyPr>
          <a:lstStyle>
            <a:lvl1pPr lvl="0" rtl="0">
              <a:lnSpc>
                <a:spcPct val="115000"/>
              </a:lnSpc>
              <a:spcBef>
                <a:spcPts val="0"/>
              </a:spcBef>
              <a:spcAft>
                <a:spcPts val="0"/>
              </a:spcAft>
              <a:buClr>
                <a:srgbClr val="000000"/>
              </a:buClr>
              <a:buSzPts val="1800"/>
              <a:buNone/>
              <a:defRPr sz="1800">
                <a:solidFill>
                  <a:srgbClr val="000000"/>
                </a:solidFill>
              </a:defRPr>
            </a:lvl1pPr>
            <a:lvl2pPr lvl="1" rtl="0" algn="ctr">
              <a:lnSpc>
                <a:spcPct val="100000"/>
              </a:lnSpc>
              <a:spcBef>
                <a:spcPts val="0"/>
              </a:spcBef>
              <a:spcAft>
                <a:spcPts val="0"/>
              </a:spcAft>
              <a:buClr>
                <a:srgbClr val="000000"/>
              </a:buClr>
              <a:buSzPts val="2800"/>
              <a:buNone/>
              <a:defRPr sz="2800">
                <a:solidFill>
                  <a:srgbClr val="000000"/>
                </a:solidFill>
              </a:defRPr>
            </a:lvl2pPr>
            <a:lvl3pPr lvl="2" rtl="0" algn="ctr">
              <a:lnSpc>
                <a:spcPct val="100000"/>
              </a:lnSpc>
              <a:spcBef>
                <a:spcPts val="0"/>
              </a:spcBef>
              <a:spcAft>
                <a:spcPts val="0"/>
              </a:spcAft>
              <a:buClr>
                <a:srgbClr val="000000"/>
              </a:buClr>
              <a:buSzPts val="2800"/>
              <a:buNone/>
              <a:defRPr sz="2800">
                <a:solidFill>
                  <a:srgbClr val="000000"/>
                </a:solidFill>
              </a:defRPr>
            </a:lvl3pPr>
            <a:lvl4pPr lvl="3" rtl="0" algn="ctr">
              <a:lnSpc>
                <a:spcPct val="100000"/>
              </a:lnSpc>
              <a:spcBef>
                <a:spcPts val="0"/>
              </a:spcBef>
              <a:spcAft>
                <a:spcPts val="0"/>
              </a:spcAft>
              <a:buClr>
                <a:srgbClr val="000000"/>
              </a:buClr>
              <a:buSzPts val="2800"/>
              <a:buNone/>
              <a:defRPr sz="2800">
                <a:solidFill>
                  <a:srgbClr val="000000"/>
                </a:solidFill>
              </a:defRPr>
            </a:lvl4pPr>
            <a:lvl5pPr lvl="4" rtl="0" algn="ctr">
              <a:lnSpc>
                <a:spcPct val="100000"/>
              </a:lnSpc>
              <a:spcBef>
                <a:spcPts val="0"/>
              </a:spcBef>
              <a:spcAft>
                <a:spcPts val="0"/>
              </a:spcAft>
              <a:buClr>
                <a:srgbClr val="000000"/>
              </a:buClr>
              <a:buSzPts val="2800"/>
              <a:buNone/>
              <a:defRPr sz="2800">
                <a:solidFill>
                  <a:srgbClr val="000000"/>
                </a:solidFill>
              </a:defRPr>
            </a:lvl5pPr>
            <a:lvl6pPr lvl="5" rtl="0" algn="ctr">
              <a:lnSpc>
                <a:spcPct val="100000"/>
              </a:lnSpc>
              <a:spcBef>
                <a:spcPts val="0"/>
              </a:spcBef>
              <a:spcAft>
                <a:spcPts val="0"/>
              </a:spcAft>
              <a:buClr>
                <a:srgbClr val="000000"/>
              </a:buClr>
              <a:buSzPts val="2800"/>
              <a:buNone/>
              <a:defRPr sz="2800">
                <a:solidFill>
                  <a:srgbClr val="000000"/>
                </a:solidFill>
              </a:defRPr>
            </a:lvl6pPr>
            <a:lvl7pPr lvl="6" rtl="0" algn="ctr">
              <a:lnSpc>
                <a:spcPct val="100000"/>
              </a:lnSpc>
              <a:spcBef>
                <a:spcPts val="0"/>
              </a:spcBef>
              <a:spcAft>
                <a:spcPts val="0"/>
              </a:spcAft>
              <a:buClr>
                <a:srgbClr val="000000"/>
              </a:buClr>
              <a:buSzPts val="2800"/>
              <a:buNone/>
              <a:defRPr sz="2800">
                <a:solidFill>
                  <a:srgbClr val="000000"/>
                </a:solidFill>
              </a:defRPr>
            </a:lvl7pPr>
            <a:lvl8pPr lvl="7" rtl="0" algn="ctr">
              <a:lnSpc>
                <a:spcPct val="100000"/>
              </a:lnSpc>
              <a:spcBef>
                <a:spcPts val="0"/>
              </a:spcBef>
              <a:spcAft>
                <a:spcPts val="0"/>
              </a:spcAft>
              <a:buClr>
                <a:srgbClr val="000000"/>
              </a:buClr>
              <a:buSzPts val="2800"/>
              <a:buNone/>
              <a:defRPr sz="2800">
                <a:solidFill>
                  <a:srgbClr val="000000"/>
                </a:solidFill>
              </a:defRPr>
            </a:lvl8pPr>
            <a:lvl9pPr lvl="8" rtl="0" algn="ctr">
              <a:lnSpc>
                <a:spcPct val="100000"/>
              </a:lnSpc>
              <a:spcBef>
                <a:spcPts val="0"/>
              </a:spcBef>
              <a:spcAft>
                <a:spcPts val="0"/>
              </a:spcAft>
              <a:buClr>
                <a:srgbClr val="000000"/>
              </a:buClr>
              <a:buSzPts val="2800"/>
              <a:buNone/>
              <a:defRPr sz="2800">
                <a:solidFill>
                  <a:srgbClr val="000000"/>
                </a:solidFill>
              </a:defRPr>
            </a:lvl9pPr>
          </a:lstStyle>
          <a:p/>
        </p:txBody>
      </p:sp>
      <p:sp>
        <p:nvSpPr>
          <p:cNvPr id="58" name="Google Shape;58;p14"/>
          <p:cNvSpPr txBox="1"/>
          <p:nvPr>
            <p:ph idx="2" type="subTitle"/>
          </p:nvPr>
        </p:nvSpPr>
        <p:spPr>
          <a:xfrm>
            <a:off x="458975" y="4105475"/>
            <a:ext cx="3951000" cy="619500"/>
          </a:xfrm>
          <a:prstGeom prst="rect">
            <a:avLst/>
          </a:prstGeom>
        </p:spPr>
        <p:txBody>
          <a:bodyPr anchorCtr="0" anchor="b" bIns="0" lIns="0" spcFirstLastPara="1" rIns="0" wrap="square" tIns="0">
            <a:noAutofit/>
          </a:bodyPr>
          <a:lstStyle>
            <a:lvl1pPr lvl="0" rtl="0">
              <a:spcBef>
                <a:spcPts val="1000"/>
              </a:spcBef>
              <a:spcAft>
                <a:spcPts val="0"/>
              </a:spcAft>
              <a:buNone/>
              <a:defRPr sz="1400">
                <a:solidFill>
                  <a:srgbClr val="000000"/>
                </a:solidFill>
                <a:latin typeface="Montserrat SemiBold"/>
                <a:ea typeface="Montserrat SemiBold"/>
                <a:cs typeface="Montserrat SemiBold"/>
                <a:sym typeface="Montserrat SemiBold"/>
              </a:defRPr>
            </a:lvl1pPr>
            <a:lvl2pPr lvl="1" rtl="0">
              <a:spcBef>
                <a:spcPts val="0"/>
              </a:spcBef>
              <a:spcAft>
                <a:spcPts val="0"/>
              </a:spcAft>
              <a:buNone/>
              <a:defRPr>
                <a:solidFill>
                  <a:srgbClr val="000000"/>
                </a:solidFill>
              </a:defRPr>
            </a:lvl2pPr>
            <a:lvl3pPr lvl="2" rtl="0">
              <a:spcBef>
                <a:spcPts val="1000"/>
              </a:spcBef>
              <a:spcAft>
                <a:spcPts val="0"/>
              </a:spcAft>
              <a:buNone/>
              <a:defRPr>
                <a:solidFill>
                  <a:srgbClr val="000000"/>
                </a:solidFill>
              </a:defRPr>
            </a:lvl3pPr>
            <a:lvl4pPr lvl="3" rtl="0">
              <a:spcBef>
                <a:spcPts val="1000"/>
              </a:spcBef>
              <a:spcAft>
                <a:spcPts val="0"/>
              </a:spcAft>
              <a:buNone/>
              <a:defRPr>
                <a:solidFill>
                  <a:srgbClr val="000000"/>
                </a:solidFill>
              </a:defRPr>
            </a:lvl4pPr>
            <a:lvl5pPr lvl="4" rtl="0">
              <a:spcBef>
                <a:spcPts val="1000"/>
              </a:spcBef>
              <a:spcAft>
                <a:spcPts val="0"/>
              </a:spcAft>
              <a:buNone/>
              <a:defRPr>
                <a:solidFill>
                  <a:srgbClr val="000000"/>
                </a:solidFill>
              </a:defRPr>
            </a:lvl5pPr>
            <a:lvl6pPr lvl="5" rtl="0">
              <a:spcBef>
                <a:spcPts val="1000"/>
              </a:spcBef>
              <a:spcAft>
                <a:spcPts val="0"/>
              </a:spcAft>
              <a:buNone/>
              <a:defRPr>
                <a:solidFill>
                  <a:srgbClr val="000000"/>
                </a:solidFill>
              </a:defRPr>
            </a:lvl6pPr>
            <a:lvl7pPr lvl="6" rtl="0">
              <a:spcBef>
                <a:spcPts val="1000"/>
              </a:spcBef>
              <a:spcAft>
                <a:spcPts val="0"/>
              </a:spcAft>
              <a:buNone/>
              <a:defRPr>
                <a:solidFill>
                  <a:srgbClr val="000000"/>
                </a:solidFill>
              </a:defRPr>
            </a:lvl7pPr>
            <a:lvl8pPr lvl="7" rtl="0">
              <a:spcBef>
                <a:spcPts val="1000"/>
              </a:spcBef>
              <a:spcAft>
                <a:spcPts val="0"/>
              </a:spcAft>
              <a:buNone/>
              <a:defRPr>
                <a:solidFill>
                  <a:srgbClr val="000000"/>
                </a:solidFill>
              </a:defRPr>
            </a:lvl8pPr>
            <a:lvl9pPr lvl="8" rtl="0">
              <a:spcBef>
                <a:spcPts val="1000"/>
              </a:spcBef>
              <a:spcAft>
                <a:spcPts val="1000"/>
              </a:spcAft>
              <a:buNone/>
              <a:defRPr>
                <a:solidFill>
                  <a:srgbClr val="000000"/>
                </a:solidFill>
              </a:defRPr>
            </a:lvl9pPr>
          </a:lstStyle>
          <a:p/>
        </p:txBody>
      </p:sp>
      <p:pic>
        <p:nvPicPr>
          <p:cNvPr id="59" name="Google Shape;59;p14"/>
          <p:cNvPicPr preferRelativeResize="0"/>
          <p:nvPr/>
        </p:nvPicPr>
        <p:blipFill rotWithShape="1">
          <a:blip r:embed="rId2">
            <a:alphaModFix/>
          </a:blip>
          <a:srcRect b="0" l="49" r="59" t="0"/>
          <a:stretch/>
        </p:blipFill>
        <p:spPr>
          <a:xfrm>
            <a:off x="6315803" y="3617749"/>
            <a:ext cx="2359600" cy="1282050"/>
          </a:xfrm>
          <a:prstGeom prst="rect">
            <a:avLst/>
          </a:prstGeom>
          <a:noFill/>
          <a:ln>
            <a:noFill/>
          </a:ln>
        </p:spPr>
      </p:pic>
      <p:sp>
        <p:nvSpPr>
          <p:cNvPr id="60" name="Google Shape;60;p14"/>
          <p:cNvSpPr/>
          <p:nvPr/>
        </p:nvSpPr>
        <p:spPr>
          <a:xfrm>
            <a:off x="8699225" y="4459200"/>
            <a:ext cx="444900" cy="6843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61" name="Shape 61"/>
        <p:cNvGrpSpPr/>
        <p:nvPr/>
      </p:nvGrpSpPr>
      <p:grpSpPr>
        <a:xfrm>
          <a:off x="0" y="0"/>
          <a:ext cx="0" cy="0"/>
          <a:chOff x="0" y="0"/>
          <a:chExt cx="0" cy="0"/>
        </a:xfrm>
      </p:grpSpPr>
      <p:sp>
        <p:nvSpPr>
          <p:cNvPr id="62" name="Google Shape;62;p15"/>
          <p:cNvSpPr txBox="1"/>
          <p:nvPr>
            <p:ph type="title"/>
          </p:nvPr>
        </p:nvSpPr>
        <p:spPr>
          <a:xfrm>
            <a:off x="458975" y="1438150"/>
            <a:ext cx="8226000" cy="31896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3000"/>
              <a:buFont typeface="Montserrat SemiBold"/>
              <a:buNone/>
              <a:defRPr b="0" sz="3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3600"/>
              <a:buNone/>
              <a:defRPr sz="3600">
                <a:solidFill>
                  <a:srgbClr val="4B3241"/>
                </a:solidFill>
              </a:defRPr>
            </a:lvl2pPr>
            <a:lvl3pPr lvl="2" rtl="0" algn="ctr">
              <a:spcBef>
                <a:spcPts val="0"/>
              </a:spcBef>
              <a:spcAft>
                <a:spcPts val="0"/>
              </a:spcAft>
              <a:buClr>
                <a:srgbClr val="4B3241"/>
              </a:buClr>
              <a:buSzPts val="3600"/>
              <a:buNone/>
              <a:defRPr sz="3600">
                <a:solidFill>
                  <a:srgbClr val="4B3241"/>
                </a:solidFill>
              </a:defRPr>
            </a:lvl3pPr>
            <a:lvl4pPr lvl="3" rtl="0" algn="ctr">
              <a:spcBef>
                <a:spcPts val="0"/>
              </a:spcBef>
              <a:spcAft>
                <a:spcPts val="0"/>
              </a:spcAft>
              <a:buClr>
                <a:srgbClr val="4B3241"/>
              </a:buClr>
              <a:buSzPts val="3600"/>
              <a:buNone/>
              <a:defRPr sz="3600">
                <a:solidFill>
                  <a:srgbClr val="4B3241"/>
                </a:solidFill>
              </a:defRPr>
            </a:lvl4pPr>
            <a:lvl5pPr lvl="4" rtl="0" algn="ctr">
              <a:spcBef>
                <a:spcPts val="0"/>
              </a:spcBef>
              <a:spcAft>
                <a:spcPts val="0"/>
              </a:spcAft>
              <a:buClr>
                <a:srgbClr val="4B3241"/>
              </a:buClr>
              <a:buSzPts val="3600"/>
              <a:buNone/>
              <a:defRPr sz="3600">
                <a:solidFill>
                  <a:srgbClr val="4B3241"/>
                </a:solidFill>
              </a:defRPr>
            </a:lvl5pPr>
            <a:lvl6pPr lvl="5" rtl="0" algn="ctr">
              <a:spcBef>
                <a:spcPts val="0"/>
              </a:spcBef>
              <a:spcAft>
                <a:spcPts val="0"/>
              </a:spcAft>
              <a:buClr>
                <a:srgbClr val="4B3241"/>
              </a:buClr>
              <a:buSzPts val="3600"/>
              <a:buNone/>
              <a:defRPr sz="3600">
                <a:solidFill>
                  <a:srgbClr val="4B3241"/>
                </a:solidFill>
              </a:defRPr>
            </a:lvl6pPr>
            <a:lvl7pPr lvl="6" rtl="0" algn="ctr">
              <a:spcBef>
                <a:spcPts val="0"/>
              </a:spcBef>
              <a:spcAft>
                <a:spcPts val="0"/>
              </a:spcAft>
              <a:buClr>
                <a:srgbClr val="4B3241"/>
              </a:buClr>
              <a:buSzPts val="3600"/>
              <a:buNone/>
              <a:defRPr sz="3600">
                <a:solidFill>
                  <a:srgbClr val="4B3241"/>
                </a:solidFill>
              </a:defRPr>
            </a:lvl7pPr>
            <a:lvl8pPr lvl="7" rtl="0" algn="ctr">
              <a:spcBef>
                <a:spcPts val="0"/>
              </a:spcBef>
              <a:spcAft>
                <a:spcPts val="0"/>
              </a:spcAft>
              <a:buClr>
                <a:srgbClr val="4B3241"/>
              </a:buClr>
              <a:buSzPts val="3600"/>
              <a:buNone/>
              <a:defRPr sz="3600">
                <a:solidFill>
                  <a:srgbClr val="4B3241"/>
                </a:solidFill>
              </a:defRPr>
            </a:lvl8pPr>
            <a:lvl9pPr lvl="8" rtl="0" algn="ctr">
              <a:spcBef>
                <a:spcPts val="0"/>
              </a:spcBef>
              <a:spcAft>
                <a:spcPts val="0"/>
              </a:spcAft>
              <a:buClr>
                <a:srgbClr val="4B3241"/>
              </a:buClr>
              <a:buSzPts val="3600"/>
              <a:buNone/>
              <a:defRPr sz="3600">
                <a:solidFill>
                  <a:srgbClr val="4B3241"/>
                </a:solidFill>
              </a:defRPr>
            </a:lvl9pPr>
          </a:lstStyle>
          <a:p/>
        </p:txBody>
      </p:sp>
      <p:sp>
        <p:nvSpPr>
          <p:cNvPr id="63" name="Google Shape;63;p15"/>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solidFill>
                  <a:srgbClr val="4B3241"/>
                </a:solidFill>
                <a:latin typeface="Montserrat Medium"/>
                <a:ea typeface="Montserrat Medium"/>
                <a:cs typeface="Montserrat Medium"/>
                <a:sym typeface="Montserrat Medium"/>
              </a:defRPr>
            </a:lvl1pPr>
            <a:lvl2pPr lvl="1" rtl="0">
              <a:buNone/>
              <a:defRPr sz="800">
                <a:solidFill>
                  <a:srgbClr val="4B3241"/>
                </a:solidFill>
                <a:latin typeface="Montserrat Medium"/>
                <a:ea typeface="Montserrat Medium"/>
                <a:cs typeface="Montserrat Medium"/>
                <a:sym typeface="Montserrat Medium"/>
              </a:defRPr>
            </a:lvl2pPr>
            <a:lvl3pPr lvl="2" rtl="0">
              <a:buNone/>
              <a:defRPr sz="800">
                <a:solidFill>
                  <a:srgbClr val="4B3241"/>
                </a:solidFill>
                <a:latin typeface="Montserrat Medium"/>
                <a:ea typeface="Montserrat Medium"/>
                <a:cs typeface="Montserrat Medium"/>
                <a:sym typeface="Montserrat Medium"/>
              </a:defRPr>
            </a:lvl3pPr>
            <a:lvl4pPr lvl="3" rtl="0">
              <a:buNone/>
              <a:defRPr sz="800">
                <a:solidFill>
                  <a:srgbClr val="4B3241"/>
                </a:solidFill>
                <a:latin typeface="Montserrat Medium"/>
                <a:ea typeface="Montserrat Medium"/>
                <a:cs typeface="Montserrat Medium"/>
                <a:sym typeface="Montserrat Medium"/>
              </a:defRPr>
            </a:lvl4pPr>
            <a:lvl5pPr lvl="4" rtl="0">
              <a:buNone/>
              <a:defRPr sz="800">
                <a:solidFill>
                  <a:srgbClr val="4B3241"/>
                </a:solidFill>
                <a:latin typeface="Montserrat Medium"/>
                <a:ea typeface="Montserrat Medium"/>
                <a:cs typeface="Montserrat Medium"/>
                <a:sym typeface="Montserrat Medium"/>
              </a:defRPr>
            </a:lvl5pPr>
            <a:lvl6pPr lvl="5" rtl="0">
              <a:buNone/>
              <a:defRPr sz="800">
                <a:solidFill>
                  <a:srgbClr val="4B3241"/>
                </a:solidFill>
                <a:latin typeface="Montserrat Medium"/>
                <a:ea typeface="Montserrat Medium"/>
                <a:cs typeface="Montserrat Medium"/>
                <a:sym typeface="Montserrat Medium"/>
              </a:defRPr>
            </a:lvl6pPr>
            <a:lvl7pPr lvl="6" rtl="0">
              <a:buNone/>
              <a:defRPr sz="800">
                <a:solidFill>
                  <a:srgbClr val="4B3241"/>
                </a:solidFill>
                <a:latin typeface="Montserrat Medium"/>
                <a:ea typeface="Montserrat Medium"/>
                <a:cs typeface="Montserrat Medium"/>
                <a:sym typeface="Montserrat Medium"/>
              </a:defRPr>
            </a:lvl7pPr>
            <a:lvl8pPr lvl="7" rtl="0">
              <a:buNone/>
              <a:defRPr sz="800">
                <a:solidFill>
                  <a:srgbClr val="4B3241"/>
                </a:solidFill>
                <a:latin typeface="Montserrat Medium"/>
                <a:ea typeface="Montserrat Medium"/>
                <a:cs typeface="Montserrat Medium"/>
                <a:sym typeface="Montserrat Medium"/>
              </a:defRPr>
            </a:lvl8pPr>
            <a:lvl9pPr lvl="8" rtl="0">
              <a:buNone/>
              <a:defRPr sz="8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64" name="Google Shape;64;p15"/>
          <p:cNvPicPr preferRelativeResize="0"/>
          <p:nvPr/>
        </p:nvPicPr>
        <p:blipFill rotWithShape="1">
          <a:blip r:embed="rId2">
            <a:alphaModFix/>
          </a:blip>
          <a:srcRect b="0" l="9" r="0" t="0"/>
          <a:stretch/>
        </p:blipFill>
        <p:spPr>
          <a:xfrm>
            <a:off x="8704149" y="4502953"/>
            <a:ext cx="224426" cy="419177"/>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65" name="Shape 65"/>
        <p:cNvGrpSpPr/>
        <p:nvPr/>
      </p:nvGrpSpPr>
      <p:grpSpPr>
        <a:xfrm>
          <a:off x="0" y="0"/>
          <a:ext cx="0" cy="0"/>
          <a:chOff x="0" y="0"/>
          <a:chExt cx="0" cy="0"/>
        </a:xfrm>
      </p:grpSpPr>
      <p:sp>
        <p:nvSpPr>
          <p:cNvPr id="66" name="Google Shape;66;p16"/>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67" name="Google Shape;67;p16"/>
          <p:cNvSpPr txBox="1"/>
          <p:nvPr>
            <p:ph idx="1" type="body"/>
          </p:nvPr>
        </p:nvSpPr>
        <p:spPr>
          <a:xfrm>
            <a:off x="458975" y="1259525"/>
            <a:ext cx="8226000" cy="3159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sz="1400"/>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68" name="Google Shape;68;p16"/>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69" name="Shape 69"/>
        <p:cNvGrpSpPr/>
        <p:nvPr/>
      </p:nvGrpSpPr>
      <p:grpSpPr>
        <a:xfrm>
          <a:off x="0" y="0"/>
          <a:ext cx="0" cy="0"/>
          <a:chOff x="0" y="0"/>
          <a:chExt cx="0" cy="0"/>
        </a:xfrm>
      </p:grpSpPr>
      <p:sp>
        <p:nvSpPr>
          <p:cNvPr id="70" name="Google Shape;70;p17"/>
          <p:cNvSpPr txBox="1"/>
          <p:nvPr>
            <p:ph type="title"/>
          </p:nvPr>
        </p:nvSpPr>
        <p:spPr>
          <a:xfrm>
            <a:off x="458975" y="445025"/>
            <a:ext cx="39510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71" name="Google Shape;71;p17"/>
          <p:cNvSpPr txBox="1"/>
          <p:nvPr>
            <p:ph idx="1" type="body"/>
          </p:nvPr>
        </p:nvSpPr>
        <p:spPr>
          <a:xfrm>
            <a:off x="458975" y="1438150"/>
            <a:ext cx="3951000" cy="29811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72" name="Google Shape;72;p17"/>
          <p:cNvSpPr txBox="1"/>
          <p:nvPr>
            <p:ph idx="2" type="body"/>
          </p:nvPr>
        </p:nvSpPr>
        <p:spPr>
          <a:xfrm>
            <a:off x="4733975" y="1438150"/>
            <a:ext cx="3951000" cy="29811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73" name="Google Shape;73;p17"/>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74" name="Google Shape;74;p17"/>
          <p:cNvSpPr txBox="1"/>
          <p:nvPr>
            <p:ph idx="3" type="title"/>
          </p:nvPr>
        </p:nvSpPr>
        <p:spPr>
          <a:xfrm>
            <a:off x="4733975" y="445025"/>
            <a:ext cx="39510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5" name="Shape 75"/>
        <p:cNvGrpSpPr/>
        <p:nvPr/>
      </p:nvGrpSpPr>
      <p:grpSpPr>
        <a:xfrm>
          <a:off x="0" y="0"/>
          <a:ext cx="0" cy="0"/>
          <a:chOff x="0" y="0"/>
          <a:chExt cx="0" cy="0"/>
        </a:xfrm>
      </p:grpSpPr>
      <p:sp>
        <p:nvSpPr>
          <p:cNvPr id="76" name="Google Shape;76;p18"/>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77" name="Google Shape;77;p18"/>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78" name="Shape 78"/>
        <p:cNvGrpSpPr/>
        <p:nvPr/>
      </p:nvGrpSpPr>
      <p:grpSpPr>
        <a:xfrm>
          <a:off x="0" y="0"/>
          <a:ext cx="0" cy="0"/>
          <a:chOff x="0" y="0"/>
          <a:chExt cx="0" cy="0"/>
        </a:xfrm>
      </p:grpSpPr>
      <p:sp>
        <p:nvSpPr>
          <p:cNvPr id="79" name="Google Shape;79;p19"/>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2200"/>
              <a:buNone/>
              <a:defRPr>
                <a:solidFill>
                  <a:srgbClr val="4B324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80" name="Google Shape;80;p19"/>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81" name="Google Shape;81;p19"/>
          <p:cNvSpPr txBox="1"/>
          <p:nvPr>
            <p:ph idx="1" type="subTitle"/>
          </p:nvPr>
        </p:nvSpPr>
        <p:spPr>
          <a:xfrm>
            <a:off x="458975" y="1882125"/>
            <a:ext cx="2585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82" name="Google Shape;82;p19"/>
          <p:cNvSpPr txBox="1"/>
          <p:nvPr>
            <p:ph idx="2" type="body"/>
          </p:nvPr>
        </p:nvSpPr>
        <p:spPr>
          <a:xfrm>
            <a:off x="458975" y="2492625"/>
            <a:ext cx="2585400" cy="1926600"/>
          </a:xfrm>
          <a:prstGeom prst="rect">
            <a:avLst/>
          </a:prstGeom>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17500" lvl="0" marL="457200" rtl="0">
              <a:lnSpc>
                <a:spcPct val="115000"/>
              </a:lnSpc>
              <a:spcBef>
                <a:spcPts val="0"/>
              </a:spcBef>
              <a:spcAft>
                <a:spcPts val="0"/>
              </a:spcAft>
              <a:buSzPts val="1400"/>
              <a:buChar char="●"/>
              <a:defRPr sz="1400"/>
            </a:lvl1pPr>
            <a:lvl2pPr indent="-317500" lvl="1" marL="914400" rtl="0">
              <a:lnSpc>
                <a:spcPct val="115000"/>
              </a:lnSpc>
              <a:spcBef>
                <a:spcPts val="600"/>
              </a:spcBef>
              <a:spcAft>
                <a:spcPts val="0"/>
              </a:spcAft>
              <a:buSzPts val="1400"/>
              <a:buChar char="–"/>
              <a:defRPr sz="1400"/>
            </a:lvl2pPr>
            <a:lvl3pPr indent="-317500" lvl="2" marL="1371600" rtl="0">
              <a:lnSpc>
                <a:spcPct val="115000"/>
              </a:lnSpc>
              <a:spcBef>
                <a:spcPts val="600"/>
              </a:spcBef>
              <a:spcAft>
                <a:spcPts val="0"/>
              </a:spcAft>
              <a:buSzPts val="1400"/>
              <a:buChar char="–"/>
              <a:defRPr/>
            </a:lvl3pPr>
            <a:lvl4pPr indent="-317500" lvl="3" marL="1828800" rtl="0">
              <a:lnSpc>
                <a:spcPct val="115000"/>
              </a:lnSpc>
              <a:spcBef>
                <a:spcPts val="600"/>
              </a:spcBef>
              <a:spcAft>
                <a:spcPts val="0"/>
              </a:spcAft>
              <a:buSzPts val="1400"/>
              <a:buChar char="–"/>
              <a:defRPr/>
            </a:lvl4pPr>
            <a:lvl5pPr indent="-317500" lvl="4" marL="2286000" rtl="0">
              <a:lnSpc>
                <a:spcPct val="115000"/>
              </a:lnSpc>
              <a:spcBef>
                <a:spcPts val="600"/>
              </a:spcBef>
              <a:spcAft>
                <a:spcPts val="0"/>
              </a:spcAft>
              <a:buSzPts val="1400"/>
              <a:buChar char="–"/>
              <a:defRPr/>
            </a:lvl5pPr>
            <a:lvl6pPr indent="-317500" lvl="5" marL="2743200" rtl="0">
              <a:lnSpc>
                <a:spcPct val="115000"/>
              </a:lnSpc>
              <a:spcBef>
                <a:spcPts val="600"/>
              </a:spcBef>
              <a:spcAft>
                <a:spcPts val="0"/>
              </a:spcAft>
              <a:buSzPts val="1400"/>
              <a:buChar char="–"/>
              <a:defRPr/>
            </a:lvl6pPr>
            <a:lvl7pPr indent="-317500" lvl="6" marL="3200400" rtl="0">
              <a:lnSpc>
                <a:spcPct val="115000"/>
              </a:lnSpc>
              <a:spcBef>
                <a:spcPts val="600"/>
              </a:spcBef>
              <a:spcAft>
                <a:spcPts val="0"/>
              </a:spcAft>
              <a:buSzPts val="1400"/>
              <a:buChar char="–"/>
              <a:defRPr/>
            </a:lvl7pPr>
            <a:lvl8pPr indent="-317500" lvl="7" marL="3657600" rtl="0">
              <a:lnSpc>
                <a:spcPct val="115000"/>
              </a:lnSpc>
              <a:spcBef>
                <a:spcPts val="600"/>
              </a:spcBef>
              <a:spcAft>
                <a:spcPts val="0"/>
              </a:spcAft>
              <a:buSzPts val="1400"/>
              <a:buChar char="–"/>
              <a:defRPr/>
            </a:lvl8pPr>
            <a:lvl9pPr indent="-317500" lvl="8" marL="4114800" rtl="0">
              <a:lnSpc>
                <a:spcPct val="115000"/>
              </a:lnSpc>
              <a:spcBef>
                <a:spcPts val="600"/>
              </a:spcBef>
              <a:spcAft>
                <a:spcPts val="600"/>
              </a:spcAft>
              <a:buSzPts val="1400"/>
              <a:buChar char="–"/>
              <a:defRPr/>
            </a:lvl9pPr>
          </a:lstStyle>
          <a:p/>
        </p:txBody>
      </p:sp>
      <p:sp>
        <p:nvSpPr>
          <p:cNvPr id="83" name="Google Shape;83;p19"/>
          <p:cNvSpPr txBox="1"/>
          <p:nvPr>
            <p:ph idx="3" type="subTitle"/>
          </p:nvPr>
        </p:nvSpPr>
        <p:spPr>
          <a:xfrm>
            <a:off x="3279300" y="1882125"/>
            <a:ext cx="2585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84" name="Google Shape;84;p19"/>
          <p:cNvSpPr txBox="1"/>
          <p:nvPr>
            <p:ph idx="4" type="body"/>
          </p:nvPr>
        </p:nvSpPr>
        <p:spPr>
          <a:xfrm>
            <a:off x="3279300" y="2492625"/>
            <a:ext cx="2585400" cy="1926600"/>
          </a:xfrm>
          <a:prstGeom prst="rect">
            <a:avLst/>
          </a:prstGeom>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17500" lvl="0" marL="457200" rtl="0">
              <a:lnSpc>
                <a:spcPct val="115000"/>
              </a:lnSpc>
              <a:spcBef>
                <a:spcPts val="0"/>
              </a:spcBef>
              <a:spcAft>
                <a:spcPts val="0"/>
              </a:spcAft>
              <a:buSzPts val="1400"/>
              <a:buChar char="●"/>
              <a:defRPr sz="1400"/>
            </a:lvl1pPr>
            <a:lvl2pPr indent="-317500" lvl="1" marL="914400" rtl="0">
              <a:lnSpc>
                <a:spcPct val="115000"/>
              </a:lnSpc>
              <a:spcBef>
                <a:spcPts val="600"/>
              </a:spcBef>
              <a:spcAft>
                <a:spcPts val="0"/>
              </a:spcAft>
              <a:buSzPts val="1400"/>
              <a:buChar char="–"/>
              <a:defRPr sz="1400"/>
            </a:lvl2pPr>
            <a:lvl3pPr indent="-317500" lvl="2" marL="1371600" rtl="0">
              <a:lnSpc>
                <a:spcPct val="115000"/>
              </a:lnSpc>
              <a:spcBef>
                <a:spcPts val="600"/>
              </a:spcBef>
              <a:spcAft>
                <a:spcPts val="0"/>
              </a:spcAft>
              <a:buSzPts val="1400"/>
              <a:buChar char="–"/>
              <a:defRPr/>
            </a:lvl3pPr>
            <a:lvl4pPr indent="-317500" lvl="3" marL="1828800" rtl="0">
              <a:lnSpc>
                <a:spcPct val="115000"/>
              </a:lnSpc>
              <a:spcBef>
                <a:spcPts val="600"/>
              </a:spcBef>
              <a:spcAft>
                <a:spcPts val="0"/>
              </a:spcAft>
              <a:buSzPts val="1400"/>
              <a:buChar char="–"/>
              <a:defRPr/>
            </a:lvl4pPr>
            <a:lvl5pPr indent="-317500" lvl="4" marL="2286000" rtl="0">
              <a:lnSpc>
                <a:spcPct val="115000"/>
              </a:lnSpc>
              <a:spcBef>
                <a:spcPts val="600"/>
              </a:spcBef>
              <a:spcAft>
                <a:spcPts val="0"/>
              </a:spcAft>
              <a:buSzPts val="1400"/>
              <a:buChar char="–"/>
              <a:defRPr/>
            </a:lvl5pPr>
            <a:lvl6pPr indent="-317500" lvl="5" marL="2743200" rtl="0">
              <a:lnSpc>
                <a:spcPct val="115000"/>
              </a:lnSpc>
              <a:spcBef>
                <a:spcPts val="600"/>
              </a:spcBef>
              <a:spcAft>
                <a:spcPts val="0"/>
              </a:spcAft>
              <a:buSzPts val="1400"/>
              <a:buChar char="–"/>
              <a:defRPr/>
            </a:lvl6pPr>
            <a:lvl7pPr indent="-317500" lvl="6" marL="3200400" rtl="0">
              <a:lnSpc>
                <a:spcPct val="115000"/>
              </a:lnSpc>
              <a:spcBef>
                <a:spcPts val="600"/>
              </a:spcBef>
              <a:spcAft>
                <a:spcPts val="0"/>
              </a:spcAft>
              <a:buSzPts val="1400"/>
              <a:buChar char="–"/>
              <a:defRPr/>
            </a:lvl7pPr>
            <a:lvl8pPr indent="-317500" lvl="7" marL="3657600" rtl="0">
              <a:lnSpc>
                <a:spcPct val="115000"/>
              </a:lnSpc>
              <a:spcBef>
                <a:spcPts val="600"/>
              </a:spcBef>
              <a:spcAft>
                <a:spcPts val="0"/>
              </a:spcAft>
              <a:buSzPts val="1400"/>
              <a:buChar char="–"/>
              <a:defRPr/>
            </a:lvl8pPr>
            <a:lvl9pPr indent="-317500" lvl="8" marL="4114800" rtl="0">
              <a:lnSpc>
                <a:spcPct val="115000"/>
              </a:lnSpc>
              <a:spcBef>
                <a:spcPts val="600"/>
              </a:spcBef>
              <a:spcAft>
                <a:spcPts val="600"/>
              </a:spcAft>
              <a:buSzPts val="1400"/>
              <a:buChar char="–"/>
              <a:defRPr/>
            </a:lvl9pPr>
          </a:lstStyle>
          <a:p/>
        </p:txBody>
      </p:sp>
      <p:sp>
        <p:nvSpPr>
          <p:cNvPr id="85" name="Google Shape;85;p19"/>
          <p:cNvSpPr txBox="1"/>
          <p:nvPr>
            <p:ph idx="5" type="subTitle"/>
          </p:nvPr>
        </p:nvSpPr>
        <p:spPr>
          <a:xfrm>
            <a:off x="6099625" y="1882125"/>
            <a:ext cx="2585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86" name="Google Shape;86;p19"/>
          <p:cNvSpPr txBox="1"/>
          <p:nvPr>
            <p:ph idx="6" type="body"/>
          </p:nvPr>
        </p:nvSpPr>
        <p:spPr>
          <a:xfrm>
            <a:off x="6099625" y="2492625"/>
            <a:ext cx="2585400" cy="1926600"/>
          </a:xfrm>
          <a:prstGeom prst="rect">
            <a:avLst/>
          </a:prstGeom>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17500" lvl="0" marL="457200" rtl="0">
              <a:lnSpc>
                <a:spcPct val="115000"/>
              </a:lnSpc>
              <a:spcBef>
                <a:spcPts val="0"/>
              </a:spcBef>
              <a:spcAft>
                <a:spcPts val="0"/>
              </a:spcAft>
              <a:buSzPts val="1400"/>
              <a:buChar char="●"/>
              <a:defRPr sz="1400"/>
            </a:lvl1pPr>
            <a:lvl2pPr indent="-317500" lvl="1" marL="914400" rtl="0">
              <a:lnSpc>
                <a:spcPct val="115000"/>
              </a:lnSpc>
              <a:spcBef>
                <a:spcPts val="600"/>
              </a:spcBef>
              <a:spcAft>
                <a:spcPts val="0"/>
              </a:spcAft>
              <a:buSzPts val="1400"/>
              <a:buChar char="–"/>
              <a:defRPr sz="1400"/>
            </a:lvl2pPr>
            <a:lvl3pPr indent="-317500" lvl="2" marL="1371600" rtl="0">
              <a:lnSpc>
                <a:spcPct val="115000"/>
              </a:lnSpc>
              <a:spcBef>
                <a:spcPts val="600"/>
              </a:spcBef>
              <a:spcAft>
                <a:spcPts val="0"/>
              </a:spcAft>
              <a:buSzPts val="1400"/>
              <a:buChar char="–"/>
              <a:defRPr/>
            </a:lvl3pPr>
            <a:lvl4pPr indent="-317500" lvl="3" marL="1828800" rtl="0">
              <a:lnSpc>
                <a:spcPct val="115000"/>
              </a:lnSpc>
              <a:spcBef>
                <a:spcPts val="600"/>
              </a:spcBef>
              <a:spcAft>
                <a:spcPts val="0"/>
              </a:spcAft>
              <a:buSzPts val="1400"/>
              <a:buChar char="–"/>
              <a:defRPr/>
            </a:lvl4pPr>
            <a:lvl5pPr indent="-317500" lvl="4" marL="2286000" rtl="0">
              <a:lnSpc>
                <a:spcPct val="115000"/>
              </a:lnSpc>
              <a:spcBef>
                <a:spcPts val="600"/>
              </a:spcBef>
              <a:spcAft>
                <a:spcPts val="0"/>
              </a:spcAft>
              <a:buSzPts val="1400"/>
              <a:buChar char="–"/>
              <a:defRPr/>
            </a:lvl5pPr>
            <a:lvl6pPr indent="-317500" lvl="5" marL="2743200" rtl="0">
              <a:lnSpc>
                <a:spcPct val="115000"/>
              </a:lnSpc>
              <a:spcBef>
                <a:spcPts val="600"/>
              </a:spcBef>
              <a:spcAft>
                <a:spcPts val="0"/>
              </a:spcAft>
              <a:buSzPts val="1400"/>
              <a:buChar char="–"/>
              <a:defRPr/>
            </a:lvl6pPr>
            <a:lvl7pPr indent="-317500" lvl="6" marL="3200400" rtl="0">
              <a:lnSpc>
                <a:spcPct val="115000"/>
              </a:lnSpc>
              <a:spcBef>
                <a:spcPts val="600"/>
              </a:spcBef>
              <a:spcAft>
                <a:spcPts val="0"/>
              </a:spcAft>
              <a:buSzPts val="1400"/>
              <a:buChar char="–"/>
              <a:defRPr/>
            </a:lvl7pPr>
            <a:lvl8pPr indent="-317500" lvl="7" marL="3657600" rtl="0">
              <a:lnSpc>
                <a:spcPct val="115000"/>
              </a:lnSpc>
              <a:spcBef>
                <a:spcPts val="600"/>
              </a:spcBef>
              <a:spcAft>
                <a:spcPts val="0"/>
              </a:spcAft>
              <a:buSzPts val="1400"/>
              <a:buChar char="–"/>
              <a:defRPr/>
            </a:lvl8pPr>
            <a:lvl9pPr indent="-317500" lvl="8" marL="4114800" rtl="0">
              <a:lnSpc>
                <a:spcPct val="115000"/>
              </a:lnSpc>
              <a:spcBef>
                <a:spcPts val="600"/>
              </a:spcBef>
              <a:spcAft>
                <a:spcPts val="600"/>
              </a:spcAft>
              <a:buSzPts val="1400"/>
              <a:buChar char="–"/>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87" name="Shape 87"/>
        <p:cNvGrpSpPr/>
        <p:nvPr/>
      </p:nvGrpSpPr>
      <p:grpSpPr>
        <a:xfrm>
          <a:off x="0" y="0"/>
          <a:ext cx="0" cy="0"/>
          <a:chOff x="0" y="0"/>
          <a:chExt cx="0" cy="0"/>
        </a:xfrm>
      </p:grpSpPr>
      <p:sp>
        <p:nvSpPr>
          <p:cNvPr id="88" name="Google Shape;88;p20"/>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89" name="Google Shape;89;p20"/>
          <p:cNvSpPr txBox="1"/>
          <p:nvPr>
            <p:ph idx="1" type="subTitle"/>
          </p:nvPr>
        </p:nvSpPr>
        <p:spPr>
          <a:xfrm>
            <a:off x="458975" y="1438150"/>
            <a:ext cx="3128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90" name="Google Shape;90;p20"/>
          <p:cNvSpPr txBox="1"/>
          <p:nvPr>
            <p:ph idx="2" type="subTitle"/>
          </p:nvPr>
        </p:nvSpPr>
        <p:spPr>
          <a:xfrm>
            <a:off x="5555725" y="2671200"/>
            <a:ext cx="3129300" cy="394500"/>
          </a:xfrm>
          <a:prstGeom prst="rect">
            <a:avLst/>
          </a:prstGeom>
          <a:solidFill>
            <a:schemeClr val="accent5"/>
          </a:solidFill>
        </p:spPr>
        <p:txBody>
          <a:bodyPr anchorCtr="0" anchor="t" bIns="91425" lIns="91425" spcFirstLastPara="1" rIns="91425" wrap="square" tIns="90000">
            <a:noAutofit/>
          </a:bodyPr>
          <a:lstStyle>
            <a:lvl1pPr lvl="0" rtl="0">
              <a:spcBef>
                <a:spcPts val="0"/>
              </a:spcBef>
              <a:spcAft>
                <a:spcPts val="0"/>
              </a:spcAft>
              <a:buNone/>
              <a:defRPr b="1" sz="14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91" name="Google Shape;91;p20"/>
          <p:cNvSpPr txBox="1"/>
          <p:nvPr>
            <p:ph idx="3" type="body"/>
          </p:nvPr>
        </p:nvSpPr>
        <p:spPr>
          <a:xfrm>
            <a:off x="458975" y="2070075"/>
            <a:ext cx="3951000" cy="5265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92" name="Google Shape;92;p20"/>
          <p:cNvSpPr txBox="1"/>
          <p:nvPr>
            <p:ph idx="4" type="subTitle"/>
          </p:nvPr>
        </p:nvSpPr>
        <p:spPr>
          <a:xfrm>
            <a:off x="458975" y="2671200"/>
            <a:ext cx="3128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93" name="Google Shape;93;p20"/>
          <p:cNvSpPr txBox="1"/>
          <p:nvPr>
            <p:ph idx="5" type="body"/>
          </p:nvPr>
        </p:nvSpPr>
        <p:spPr>
          <a:xfrm>
            <a:off x="458975" y="3303125"/>
            <a:ext cx="3951000" cy="5265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94" name="Google Shape;94;p20"/>
          <p:cNvSpPr txBox="1"/>
          <p:nvPr>
            <p:ph idx="6" type="subTitle"/>
          </p:nvPr>
        </p:nvSpPr>
        <p:spPr>
          <a:xfrm>
            <a:off x="5555725" y="3177725"/>
            <a:ext cx="3129300" cy="394500"/>
          </a:xfrm>
          <a:prstGeom prst="rect">
            <a:avLst/>
          </a:prstGeom>
          <a:solidFill>
            <a:schemeClr val="accent6"/>
          </a:solidFill>
        </p:spPr>
        <p:txBody>
          <a:bodyPr anchorCtr="0" anchor="t" bIns="91425" lIns="91425" spcFirstLastPara="1" rIns="91425" wrap="square" tIns="90000">
            <a:noAutofit/>
          </a:bodyPr>
          <a:lstStyle>
            <a:lvl1pPr lvl="0" rtl="0">
              <a:spcBef>
                <a:spcPts val="0"/>
              </a:spcBef>
              <a:spcAft>
                <a:spcPts val="0"/>
              </a:spcAft>
              <a:buNone/>
              <a:defRPr b="1" sz="14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95" name="Google Shape;95;p20"/>
          <p:cNvSpPr txBox="1"/>
          <p:nvPr>
            <p:ph idx="7" type="subTitle"/>
          </p:nvPr>
        </p:nvSpPr>
        <p:spPr>
          <a:xfrm>
            <a:off x="5555725" y="3684250"/>
            <a:ext cx="3129300" cy="394500"/>
          </a:xfrm>
          <a:prstGeom prst="rect">
            <a:avLst/>
          </a:prstGeom>
          <a:solidFill>
            <a:schemeClr val="accent4"/>
          </a:solidFill>
        </p:spPr>
        <p:txBody>
          <a:bodyPr anchorCtr="0" anchor="t" bIns="91425" lIns="91425" spcFirstLastPara="1" rIns="91425" wrap="square" tIns="90000">
            <a:noAutofit/>
          </a:bodyPr>
          <a:lstStyle>
            <a:lvl1pPr lvl="0" rtl="0">
              <a:spcBef>
                <a:spcPts val="0"/>
              </a:spcBef>
              <a:spcAft>
                <a:spcPts val="0"/>
              </a:spcAft>
              <a:buNone/>
              <a:defRPr b="1" sz="14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96" name="Google Shape;96;p20"/>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97" name="Shape 97"/>
        <p:cNvGrpSpPr/>
        <p:nvPr/>
      </p:nvGrpSpPr>
      <p:grpSpPr>
        <a:xfrm>
          <a:off x="0" y="0"/>
          <a:ext cx="0" cy="0"/>
          <a:chOff x="0" y="0"/>
          <a:chExt cx="0" cy="0"/>
        </a:xfrm>
      </p:grpSpPr>
      <p:sp>
        <p:nvSpPr>
          <p:cNvPr id="98" name="Google Shape;98;p21"/>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2200"/>
              <a:buNone/>
              <a:defRPr>
                <a:solidFill>
                  <a:srgbClr val="4B324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99" name="Google Shape;99;p21"/>
          <p:cNvSpPr txBox="1"/>
          <p:nvPr>
            <p:ph idx="1" type="subTitle"/>
          </p:nvPr>
        </p:nvSpPr>
        <p:spPr>
          <a:xfrm>
            <a:off x="458975" y="1438150"/>
            <a:ext cx="3128400" cy="453300"/>
          </a:xfrm>
          <a:prstGeom prst="rect">
            <a:avLst/>
          </a:prstGeom>
          <a:solidFill>
            <a:schemeClr val="accent6"/>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00" name="Google Shape;100;p21"/>
          <p:cNvSpPr txBox="1"/>
          <p:nvPr>
            <p:ph idx="2" type="body"/>
          </p:nvPr>
        </p:nvSpPr>
        <p:spPr>
          <a:xfrm>
            <a:off x="458975" y="2070075"/>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101" name="Google Shape;101;p21"/>
          <p:cNvSpPr txBox="1"/>
          <p:nvPr>
            <p:ph idx="3" type="subTitle"/>
          </p:nvPr>
        </p:nvSpPr>
        <p:spPr>
          <a:xfrm>
            <a:off x="4734000" y="1438150"/>
            <a:ext cx="3128400" cy="453300"/>
          </a:xfrm>
          <a:prstGeom prst="rect">
            <a:avLst/>
          </a:prstGeom>
          <a:solidFill>
            <a:schemeClr val="accent5"/>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02" name="Google Shape;102;p21"/>
          <p:cNvSpPr txBox="1"/>
          <p:nvPr>
            <p:ph idx="4" type="body"/>
          </p:nvPr>
        </p:nvSpPr>
        <p:spPr>
          <a:xfrm>
            <a:off x="4734000" y="2070075"/>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103" name="Google Shape;103;p21"/>
          <p:cNvSpPr txBox="1"/>
          <p:nvPr>
            <p:ph idx="5" type="subTitle"/>
          </p:nvPr>
        </p:nvSpPr>
        <p:spPr>
          <a:xfrm>
            <a:off x="458975" y="2952375"/>
            <a:ext cx="3128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04" name="Google Shape;104;p21"/>
          <p:cNvSpPr txBox="1"/>
          <p:nvPr>
            <p:ph idx="6" type="body"/>
          </p:nvPr>
        </p:nvSpPr>
        <p:spPr>
          <a:xfrm>
            <a:off x="458975" y="3584300"/>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105" name="Google Shape;105;p21"/>
          <p:cNvSpPr txBox="1"/>
          <p:nvPr>
            <p:ph idx="7" type="subTitle"/>
          </p:nvPr>
        </p:nvSpPr>
        <p:spPr>
          <a:xfrm>
            <a:off x="4734000" y="2952375"/>
            <a:ext cx="3128400" cy="453300"/>
          </a:xfrm>
          <a:prstGeom prst="rect">
            <a:avLst/>
          </a:prstGeom>
          <a:solidFill>
            <a:schemeClr val="accent4"/>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06" name="Google Shape;106;p21"/>
          <p:cNvSpPr txBox="1"/>
          <p:nvPr>
            <p:ph idx="8" type="body"/>
          </p:nvPr>
        </p:nvSpPr>
        <p:spPr>
          <a:xfrm>
            <a:off x="4734000" y="3584300"/>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107" name="Google Shape;107;p21"/>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108" name="Shape 108"/>
        <p:cNvGrpSpPr/>
        <p:nvPr/>
      </p:nvGrpSpPr>
      <p:grpSpPr>
        <a:xfrm>
          <a:off x="0" y="0"/>
          <a:ext cx="0" cy="0"/>
          <a:chOff x="0" y="0"/>
          <a:chExt cx="0" cy="0"/>
        </a:xfrm>
      </p:grpSpPr>
      <p:sp>
        <p:nvSpPr>
          <p:cNvPr id="109" name="Google Shape;109;p22"/>
          <p:cNvSpPr txBox="1"/>
          <p:nvPr>
            <p:ph type="title"/>
          </p:nvPr>
        </p:nvSpPr>
        <p:spPr>
          <a:xfrm>
            <a:off x="458975" y="446400"/>
            <a:ext cx="3951000" cy="8136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110" name="Google Shape;110;p22"/>
          <p:cNvSpPr txBox="1"/>
          <p:nvPr>
            <p:ph idx="1" type="body"/>
          </p:nvPr>
        </p:nvSpPr>
        <p:spPr>
          <a:xfrm>
            <a:off x="458975" y="1438150"/>
            <a:ext cx="3951000" cy="29811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111" name="Google Shape;111;p22"/>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112" name="Shape 112"/>
        <p:cNvGrpSpPr/>
        <p:nvPr/>
      </p:nvGrpSpPr>
      <p:grpSpPr>
        <a:xfrm>
          <a:off x="0" y="0"/>
          <a:ext cx="0" cy="0"/>
          <a:chOff x="0" y="0"/>
          <a:chExt cx="0" cy="0"/>
        </a:xfrm>
      </p:grpSpPr>
      <p:sp>
        <p:nvSpPr>
          <p:cNvPr id="113" name="Google Shape;113;p23"/>
          <p:cNvSpPr txBox="1"/>
          <p:nvPr>
            <p:ph type="title"/>
          </p:nvPr>
        </p:nvSpPr>
        <p:spPr>
          <a:xfrm>
            <a:off x="490250" y="1099725"/>
            <a:ext cx="8194800" cy="34413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3600"/>
              <a:buFont typeface="Montserrat SemiBold"/>
              <a:buNone/>
              <a:defRPr b="0" i="1" sz="3600">
                <a:solidFill>
                  <a:srgbClr val="4B3241"/>
                </a:solidFill>
                <a:latin typeface="Montserrat SemiBold"/>
                <a:ea typeface="Montserrat SemiBold"/>
                <a:cs typeface="Montserrat SemiBold"/>
                <a:sym typeface="Montserrat SemiBold"/>
              </a:defRPr>
            </a:lvl1pPr>
            <a:lvl2pPr lvl="1" rtl="0">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2pPr>
            <a:lvl3pPr lvl="2" rtl="0">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3pPr>
            <a:lvl4pPr lvl="3" rtl="0">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4pPr>
            <a:lvl5pPr lvl="4" rtl="0">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5pPr>
            <a:lvl6pPr lvl="5" rtl="0">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6pPr>
            <a:lvl7pPr lvl="6" rtl="0">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7pPr>
            <a:lvl8pPr lvl="7" rtl="0">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8pPr>
            <a:lvl9pPr lvl="8" rtl="0">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9pPr>
          </a:lstStyle>
          <a:p/>
        </p:txBody>
      </p:sp>
      <p:sp>
        <p:nvSpPr>
          <p:cNvPr id="114" name="Google Shape;114;p23"/>
          <p:cNvSpPr txBox="1"/>
          <p:nvPr>
            <p:ph idx="1" type="subTitle"/>
          </p:nvPr>
        </p:nvSpPr>
        <p:spPr>
          <a:xfrm>
            <a:off x="474525" y="3969500"/>
            <a:ext cx="3935400" cy="954000"/>
          </a:xfrm>
          <a:prstGeom prst="rect">
            <a:avLst/>
          </a:prstGeom>
        </p:spPr>
        <p:txBody>
          <a:bodyPr anchorCtr="0" anchor="b" bIns="0" lIns="0" spcFirstLastPara="1" rIns="0" wrap="square" tIns="0">
            <a:noAutofit/>
          </a:bodyPr>
          <a:lstStyle>
            <a:lvl1pPr lvl="0" rtl="0">
              <a:lnSpc>
                <a:spcPct val="140000"/>
              </a:lnSpc>
              <a:spcBef>
                <a:spcPts val="1000"/>
              </a:spcBef>
              <a:spcAft>
                <a:spcPts val="0"/>
              </a:spcAft>
              <a:buNone/>
              <a:defRPr sz="1400">
                <a:solidFill>
                  <a:srgbClr val="4B3241"/>
                </a:solidFill>
                <a:latin typeface="Montserrat SemiBold"/>
                <a:ea typeface="Montserrat SemiBold"/>
                <a:cs typeface="Montserrat SemiBold"/>
                <a:sym typeface="Montserrat SemiBold"/>
              </a:defRPr>
            </a:lvl1pPr>
            <a:lvl2pPr lvl="1" rtl="0">
              <a:spcBef>
                <a:spcPts val="0"/>
              </a:spcBef>
              <a:spcAft>
                <a:spcPts val="0"/>
              </a:spcAft>
              <a:buNone/>
              <a:defRPr>
                <a:solidFill>
                  <a:srgbClr val="4B3241"/>
                </a:solidFill>
              </a:defRPr>
            </a:lvl2pPr>
            <a:lvl3pPr lvl="2" rtl="0">
              <a:spcBef>
                <a:spcPts val="1000"/>
              </a:spcBef>
              <a:spcAft>
                <a:spcPts val="0"/>
              </a:spcAft>
              <a:buNone/>
              <a:defRPr>
                <a:solidFill>
                  <a:srgbClr val="4B3241"/>
                </a:solidFill>
              </a:defRPr>
            </a:lvl3pPr>
            <a:lvl4pPr lvl="3" rtl="0">
              <a:spcBef>
                <a:spcPts val="1000"/>
              </a:spcBef>
              <a:spcAft>
                <a:spcPts val="0"/>
              </a:spcAft>
              <a:buNone/>
              <a:defRPr>
                <a:solidFill>
                  <a:srgbClr val="4B3241"/>
                </a:solidFill>
              </a:defRPr>
            </a:lvl4pPr>
            <a:lvl5pPr lvl="4" rtl="0">
              <a:spcBef>
                <a:spcPts val="1000"/>
              </a:spcBef>
              <a:spcAft>
                <a:spcPts val="0"/>
              </a:spcAft>
              <a:buNone/>
              <a:defRPr>
                <a:solidFill>
                  <a:srgbClr val="4B3241"/>
                </a:solidFill>
              </a:defRPr>
            </a:lvl5pPr>
            <a:lvl6pPr lvl="5" rtl="0">
              <a:spcBef>
                <a:spcPts val="1000"/>
              </a:spcBef>
              <a:spcAft>
                <a:spcPts val="0"/>
              </a:spcAft>
              <a:buNone/>
              <a:defRPr>
                <a:solidFill>
                  <a:srgbClr val="4B3241"/>
                </a:solidFill>
              </a:defRPr>
            </a:lvl6pPr>
            <a:lvl7pPr lvl="6" rtl="0">
              <a:spcBef>
                <a:spcPts val="1000"/>
              </a:spcBef>
              <a:spcAft>
                <a:spcPts val="0"/>
              </a:spcAft>
              <a:buNone/>
              <a:defRPr>
                <a:solidFill>
                  <a:srgbClr val="4B3241"/>
                </a:solidFill>
              </a:defRPr>
            </a:lvl7pPr>
            <a:lvl8pPr lvl="7" rtl="0">
              <a:spcBef>
                <a:spcPts val="1000"/>
              </a:spcBef>
              <a:spcAft>
                <a:spcPts val="0"/>
              </a:spcAft>
              <a:buNone/>
              <a:defRPr>
                <a:solidFill>
                  <a:srgbClr val="4B3241"/>
                </a:solidFill>
              </a:defRPr>
            </a:lvl8pPr>
            <a:lvl9pPr lvl="8" rtl="0">
              <a:spcBef>
                <a:spcPts val="1000"/>
              </a:spcBef>
              <a:spcAft>
                <a:spcPts val="1000"/>
              </a:spcAft>
              <a:buNone/>
              <a:defRPr>
                <a:solidFill>
                  <a:srgbClr val="4B3241"/>
                </a:solidFill>
              </a:defRPr>
            </a:lvl9pPr>
          </a:lstStyle>
          <a:p/>
        </p:txBody>
      </p:sp>
      <p:pic>
        <p:nvPicPr>
          <p:cNvPr id="115" name="Google Shape;115;p23"/>
          <p:cNvPicPr preferRelativeResize="0"/>
          <p:nvPr/>
        </p:nvPicPr>
        <p:blipFill rotWithShape="1">
          <a:blip r:embed="rId2">
            <a:alphaModFix/>
          </a:blip>
          <a:srcRect b="0" l="9" r="0" t="0"/>
          <a:stretch/>
        </p:blipFill>
        <p:spPr>
          <a:xfrm>
            <a:off x="8704149" y="4502953"/>
            <a:ext cx="224426" cy="419177"/>
          </a:xfrm>
          <a:prstGeom prst="rect">
            <a:avLst/>
          </a:prstGeom>
          <a:noFill/>
          <a:ln>
            <a:noFill/>
          </a:ln>
        </p:spPr>
      </p:pic>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116" name="Shape 116"/>
        <p:cNvGrpSpPr/>
        <p:nvPr/>
      </p:nvGrpSpPr>
      <p:grpSpPr>
        <a:xfrm>
          <a:off x="0" y="0"/>
          <a:ext cx="0" cy="0"/>
          <a:chOff x="0" y="0"/>
          <a:chExt cx="0" cy="0"/>
        </a:xfrm>
      </p:grpSpPr>
      <p:sp>
        <p:nvSpPr>
          <p:cNvPr id="117" name="Google Shape;117;p24"/>
          <p:cNvSpPr txBox="1"/>
          <p:nvPr>
            <p:ph idx="1" type="body"/>
          </p:nvPr>
        </p:nvSpPr>
        <p:spPr>
          <a:xfrm>
            <a:off x="468000" y="4626000"/>
            <a:ext cx="3942000" cy="320400"/>
          </a:xfrm>
          <a:prstGeom prst="rect">
            <a:avLst/>
          </a:prstGeom>
        </p:spPr>
        <p:txBody>
          <a:bodyPr anchorCtr="0" anchor="b" bIns="0" lIns="0" spcFirstLastPara="1" rIns="0" wrap="square" tIns="0">
            <a:noAutofit/>
          </a:bodyPr>
          <a:lstStyle>
            <a:lvl1pPr indent="-228600" lvl="0" marL="457200" rtl="0">
              <a:lnSpc>
                <a:spcPct val="130000"/>
              </a:lnSpc>
              <a:spcBef>
                <a:spcPts val="0"/>
              </a:spcBef>
              <a:spcAft>
                <a:spcPts val="0"/>
              </a:spcAft>
              <a:buSzPts val="800"/>
              <a:buNone/>
              <a:defRPr sz="800"/>
            </a:lvl1pPr>
          </a:lstStyl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18" name="Shape 118"/>
        <p:cNvGrpSpPr/>
        <p:nvPr/>
      </p:nvGrpSpPr>
      <p:grpSpPr>
        <a:xfrm>
          <a:off x="0" y="0"/>
          <a:ext cx="0" cy="0"/>
          <a:chOff x="0" y="0"/>
          <a:chExt cx="0" cy="0"/>
        </a:xfrm>
      </p:grpSpPr>
      <p:sp>
        <p:nvSpPr>
          <p:cNvPr id="119" name="Google Shape;119;p25"/>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3.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1.xml"/><Relationship Id="rId10" Type="http://schemas.openxmlformats.org/officeDocument/2006/relationships/slideLayout" Target="../slideLayouts/slideLayout20.xml"/><Relationship Id="rId13" Type="http://schemas.openxmlformats.org/officeDocument/2006/relationships/slideLayout" Target="../slideLayouts/slideLayout23.xml"/><Relationship Id="rId12" Type="http://schemas.openxmlformats.org/officeDocument/2006/relationships/slideLayout" Target="../slideLayouts/slideLayout22.xml"/><Relationship Id="rId1" Type="http://schemas.openxmlformats.org/officeDocument/2006/relationships/image" Target="../media/image1.png"/><Relationship Id="rId2" Type="http://schemas.openxmlformats.org/officeDocument/2006/relationships/slideLayout" Target="../slideLayouts/slideLayout12.xml"/><Relationship Id="rId3" Type="http://schemas.openxmlformats.org/officeDocument/2006/relationships/slideLayout" Target="../slideLayouts/slideLayout13.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theme" Target="../theme/theme1.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458975" y="445025"/>
            <a:ext cx="6600600" cy="814500"/>
          </a:xfrm>
          <a:prstGeom prst="rect">
            <a:avLst/>
          </a:prstGeom>
          <a:noFill/>
          <a:ln>
            <a:noFill/>
          </a:ln>
        </p:spPr>
        <p:txBody>
          <a:bodyPr anchorCtr="0" anchor="t" bIns="0" lIns="0" spcFirstLastPara="1" rIns="0" wrap="square" tIns="0">
            <a:noAutofit/>
          </a:bodyPr>
          <a:lstStyle>
            <a:lvl1pPr lvl="0" rtl="0">
              <a:lnSpc>
                <a:spcPct val="115000"/>
              </a:lnSpc>
              <a:spcBef>
                <a:spcPts val="0"/>
              </a:spcBef>
              <a:spcAft>
                <a:spcPts val="0"/>
              </a:spcAft>
              <a:buSzPts val="2200"/>
              <a:buFont typeface="Montserrat"/>
              <a:buNone/>
              <a:defRPr b="1" sz="2200">
                <a:latin typeface="Montserrat"/>
                <a:ea typeface="Montserrat"/>
                <a:cs typeface="Montserrat"/>
                <a:sym typeface="Montserrat"/>
              </a:defRPr>
            </a:lvl1pPr>
            <a:lvl2pPr lvl="1" rtl="0">
              <a:spcBef>
                <a:spcPts val="0"/>
              </a:spcBef>
              <a:spcAft>
                <a:spcPts val="0"/>
              </a:spcAft>
              <a:buSzPts val="2800"/>
              <a:buFont typeface="Montserrat Medium"/>
              <a:buNone/>
              <a:defRPr sz="2800">
                <a:latin typeface="Montserrat Medium"/>
                <a:ea typeface="Montserrat Medium"/>
                <a:cs typeface="Montserrat Medium"/>
                <a:sym typeface="Montserrat Medium"/>
              </a:defRPr>
            </a:lvl2pPr>
            <a:lvl3pPr lvl="2" rtl="0">
              <a:spcBef>
                <a:spcPts val="0"/>
              </a:spcBef>
              <a:spcAft>
                <a:spcPts val="0"/>
              </a:spcAft>
              <a:buSzPts val="2800"/>
              <a:buFont typeface="Montserrat Medium"/>
              <a:buNone/>
              <a:defRPr sz="2800">
                <a:latin typeface="Montserrat Medium"/>
                <a:ea typeface="Montserrat Medium"/>
                <a:cs typeface="Montserrat Medium"/>
                <a:sym typeface="Montserrat Medium"/>
              </a:defRPr>
            </a:lvl3pPr>
            <a:lvl4pPr lvl="3" rtl="0">
              <a:spcBef>
                <a:spcPts val="0"/>
              </a:spcBef>
              <a:spcAft>
                <a:spcPts val="0"/>
              </a:spcAft>
              <a:buSzPts val="2800"/>
              <a:buFont typeface="Montserrat Medium"/>
              <a:buNone/>
              <a:defRPr sz="2800">
                <a:latin typeface="Montserrat Medium"/>
                <a:ea typeface="Montserrat Medium"/>
                <a:cs typeface="Montserrat Medium"/>
                <a:sym typeface="Montserrat Medium"/>
              </a:defRPr>
            </a:lvl4pPr>
            <a:lvl5pPr lvl="4" rtl="0">
              <a:spcBef>
                <a:spcPts val="0"/>
              </a:spcBef>
              <a:spcAft>
                <a:spcPts val="0"/>
              </a:spcAft>
              <a:buSzPts val="2800"/>
              <a:buFont typeface="Montserrat Medium"/>
              <a:buNone/>
              <a:defRPr sz="2800">
                <a:latin typeface="Montserrat Medium"/>
                <a:ea typeface="Montserrat Medium"/>
                <a:cs typeface="Montserrat Medium"/>
                <a:sym typeface="Montserrat Medium"/>
              </a:defRPr>
            </a:lvl5pPr>
            <a:lvl6pPr lvl="5" rtl="0">
              <a:spcBef>
                <a:spcPts val="0"/>
              </a:spcBef>
              <a:spcAft>
                <a:spcPts val="0"/>
              </a:spcAft>
              <a:buSzPts val="2800"/>
              <a:buFont typeface="Montserrat Medium"/>
              <a:buNone/>
              <a:defRPr sz="2800">
                <a:latin typeface="Montserrat Medium"/>
                <a:ea typeface="Montserrat Medium"/>
                <a:cs typeface="Montserrat Medium"/>
                <a:sym typeface="Montserrat Medium"/>
              </a:defRPr>
            </a:lvl6pPr>
            <a:lvl7pPr lvl="6" rtl="0">
              <a:spcBef>
                <a:spcPts val="0"/>
              </a:spcBef>
              <a:spcAft>
                <a:spcPts val="0"/>
              </a:spcAft>
              <a:buSzPts val="2800"/>
              <a:buFont typeface="Montserrat Medium"/>
              <a:buNone/>
              <a:defRPr sz="2800">
                <a:latin typeface="Montserrat Medium"/>
                <a:ea typeface="Montserrat Medium"/>
                <a:cs typeface="Montserrat Medium"/>
                <a:sym typeface="Montserrat Medium"/>
              </a:defRPr>
            </a:lvl7pPr>
            <a:lvl8pPr lvl="7" rtl="0">
              <a:spcBef>
                <a:spcPts val="0"/>
              </a:spcBef>
              <a:spcAft>
                <a:spcPts val="0"/>
              </a:spcAft>
              <a:buSzPts val="2800"/>
              <a:buFont typeface="Montserrat Medium"/>
              <a:buNone/>
              <a:defRPr sz="2800">
                <a:latin typeface="Montserrat Medium"/>
                <a:ea typeface="Montserrat Medium"/>
                <a:cs typeface="Montserrat Medium"/>
                <a:sym typeface="Montserrat Medium"/>
              </a:defRPr>
            </a:lvl8pPr>
            <a:lvl9pPr lvl="8" rtl="0">
              <a:spcBef>
                <a:spcPts val="0"/>
              </a:spcBef>
              <a:spcAft>
                <a:spcPts val="0"/>
              </a:spcAft>
              <a:buSzPts val="2800"/>
              <a:buFont typeface="Montserrat Medium"/>
              <a:buNone/>
              <a:defRPr sz="2800">
                <a:latin typeface="Montserrat Medium"/>
                <a:ea typeface="Montserrat Medium"/>
                <a:cs typeface="Montserrat Medium"/>
                <a:sym typeface="Montserrat Medium"/>
              </a:defRPr>
            </a:lvl9pPr>
          </a:lstStyle>
          <a:p/>
        </p:txBody>
      </p:sp>
      <p:sp>
        <p:nvSpPr>
          <p:cNvPr id="52" name="Google Shape;52;p13"/>
          <p:cNvSpPr txBox="1"/>
          <p:nvPr>
            <p:ph idx="1" type="body"/>
          </p:nvPr>
        </p:nvSpPr>
        <p:spPr>
          <a:xfrm>
            <a:off x="458975" y="1259525"/>
            <a:ext cx="8226000" cy="3159900"/>
          </a:xfrm>
          <a:prstGeom prst="rect">
            <a:avLst/>
          </a:prstGeom>
          <a:noFill/>
          <a:ln>
            <a:noFill/>
          </a:ln>
        </p:spPr>
        <p:txBody>
          <a:bodyPr anchorCtr="0" anchor="t" bIns="0" lIns="0" spcFirstLastPara="1" rIns="0" wrap="square" tIns="0">
            <a:noAutofit/>
          </a:bodyPr>
          <a:lstStyle>
            <a:lvl1pPr indent="-330200" lvl="0" marL="457200" rtl="0">
              <a:lnSpc>
                <a:spcPct val="130000"/>
              </a:lnSpc>
              <a:spcBef>
                <a:spcPts val="0"/>
              </a:spcBef>
              <a:spcAft>
                <a:spcPts val="0"/>
              </a:spcAft>
              <a:buClr>
                <a:schemeClr val="dk2"/>
              </a:buClr>
              <a:buSzPts val="1600"/>
              <a:buFont typeface="Montserrat"/>
              <a:buChar char="●"/>
              <a:defRPr sz="1600">
                <a:solidFill>
                  <a:schemeClr val="dk2"/>
                </a:solidFill>
                <a:latin typeface="Montserrat"/>
                <a:ea typeface="Montserrat"/>
                <a:cs typeface="Montserrat"/>
                <a:sym typeface="Montserrat"/>
              </a:defRPr>
            </a:lvl1pPr>
            <a:lvl2pPr indent="-330200" lvl="1" marL="914400" rtl="0">
              <a:lnSpc>
                <a:spcPct val="130000"/>
              </a:lnSpc>
              <a:spcBef>
                <a:spcPts val="1000"/>
              </a:spcBef>
              <a:spcAft>
                <a:spcPts val="0"/>
              </a:spcAft>
              <a:buClr>
                <a:schemeClr val="dk2"/>
              </a:buClr>
              <a:buSzPts val="1600"/>
              <a:buFont typeface="Montserrat"/>
              <a:buChar char="–"/>
              <a:defRPr sz="1600">
                <a:solidFill>
                  <a:schemeClr val="dk2"/>
                </a:solidFill>
                <a:latin typeface="Montserrat"/>
                <a:ea typeface="Montserrat"/>
                <a:cs typeface="Montserrat"/>
                <a:sym typeface="Montserrat"/>
              </a:defRPr>
            </a:lvl2pPr>
            <a:lvl3pPr indent="-317500" lvl="2" marL="1371600" rtl="0">
              <a:lnSpc>
                <a:spcPct val="130000"/>
              </a:lnSpc>
              <a:spcBef>
                <a:spcPts val="10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3pPr>
            <a:lvl4pPr indent="-317500" lvl="3" marL="1828800" rtl="0">
              <a:lnSpc>
                <a:spcPct val="130000"/>
              </a:lnSpc>
              <a:spcBef>
                <a:spcPts val="8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4pPr>
            <a:lvl5pPr indent="-317500" lvl="4" marL="2286000" rtl="0">
              <a:lnSpc>
                <a:spcPct val="130000"/>
              </a:lnSpc>
              <a:spcBef>
                <a:spcPts val="8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5pPr>
            <a:lvl6pPr indent="-317500" lvl="5" marL="2743200" rtl="0">
              <a:lnSpc>
                <a:spcPct val="130000"/>
              </a:lnSpc>
              <a:spcBef>
                <a:spcPts val="6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6pPr>
            <a:lvl7pPr indent="-317500" lvl="6" marL="3200400" rtl="0">
              <a:lnSpc>
                <a:spcPct val="130000"/>
              </a:lnSpc>
              <a:spcBef>
                <a:spcPts val="6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7pPr>
            <a:lvl8pPr indent="-317500" lvl="7" marL="3657600" rtl="0">
              <a:lnSpc>
                <a:spcPct val="130000"/>
              </a:lnSpc>
              <a:spcBef>
                <a:spcPts val="4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8pPr>
            <a:lvl9pPr indent="-317500" lvl="8" marL="4114800" rtl="0">
              <a:lnSpc>
                <a:spcPct val="130000"/>
              </a:lnSpc>
              <a:spcBef>
                <a:spcPts val="400"/>
              </a:spcBef>
              <a:spcAft>
                <a:spcPts val="200"/>
              </a:spcAft>
              <a:buClr>
                <a:schemeClr val="dk2"/>
              </a:buClr>
              <a:buSzPts val="1400"/>
              <a:buFont typeface="Montserrat"/>
              <a:buChar char="–"/>
              <a:defRPr sz="1400">
                <a:solidFill>
                  <a:schemeClr val="dk2"/>
                </a:solidFill>
                <a:latin typeface="Montserrat"/>
                <a:ea typeface="Montserrat"/>
                <a:cs typeface="Montserrat"/>
                <a:sym typeface="Montserrat"/>
              </a:defRPr>
            </a:lvl9pPr>
          </a:lstStyle>
          <a:p/>
        </p:txBody>
      </p:sp>
      <p:sp>
        <p:nvSpPr>
          <p:cNvPr id="53" name="Google Shape;53;p13"/>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lvl1pPr lvl="0" rtl="0">
              <a:buNone/>
              <a:defRPr sz="800">
                <a:solidFill>
                  <a:srgbClr val="4B3241"/>
                </a:solidFill>
                <a:latin typeface="Montserrat Medium"/>
                <a:ea typeface="Montserrat Medium"/>
                <a:cs typeface="Montserrat Medium"/>
                <a:sym typeface="Montserrat Medium"/>
              </a:defRPr>
            </a:lvl1pPr>
            <a:lvl2pPr lvl="1" rtl="0">
              <a:buNone/>
              <a:defRPr sz="800">
                <a:solidFill>
                  <a:srgbClr val="4B3241"/>
                </a:solidFill>
                <a:latin typeface="Montserrat Medium"/>
                <a:ea typeface="Montserrat Medium"/>
                <a:cs typeface="Montserrat Medium"/>
                <a:sym typeface="Montserrat Medium"/>
              </a:defRPr>
            </a:lvl2pPr>
            <a:lvl3pPr lvl="2" rtl="0">
              <a:buNone/>
              <a:defRPr sz="800">
                <a:solidFill>
                  <a:srgbClr val="4B3241"/>
                </a:solidFill>
                <a:latin typeface="Montserrat Medium"/>
                <a:ea typeface="Montserrat Medium"/>
                <a:cs typeface="Montserrat Medium"/>
                <a:sym typeface="Montserrat Medium"/>
              </a:defRPr>
            </a:lvl3pPr>
            <a:lvl4pPr lvl="3" rtl="0">
              <a:buNone/>
              <a:defRPr sz="800">
                <a:solidFill>
                  <a:srgbClr val="4B3241"/>
                </a:solidFill>
                <a:latin typeface="Montserrat Medium"/>
                <a:ea typeface="Montserrat Medium"/>
                <a:cs typeface="Montserrat Medium"/>
                <a:sym typeface="Montserrat Medium"/>
              </a:defRPr>
            </a:lvl4pPr>
            <a:lvl5pPr lvl="4" rtl="0">
              <a:buNone/>
              <a:defRPr sz="800">
                <a:solidFill>
                  <a:srgbClr val="4B3241"/>
                </a:solidFill>
                <a:latin typeface="Montserrat Medium"/>
                <a:ea typeface="Montserrat Medium"/>
                <a:cs typeface="Montserrat Medium"/>
                <a:sym typeface="Montserrat Medium"/>
              </a:defRPr>
            </a:lvl5pPr>
            <a:lvl6pPr lvl="5" rtl="0">
              <a:buNone/>
              <a:defRPr sz="800">
                <a:solidFill>
                  <a:srgbClr val="4B3241"/>
                </a:solidFill>
                <a:latin typeface="Montserrat Medium"/>
                <a:ea typeface="Montserrat Medium"/>
                <a:cs typeface="Montserrat Medium"/>
                <a:sym typeface="Montserrat Medium"/>
              </a:defRPr>
            </a:lvl6pPr>
            <a:lvl7pPr lvl="6" rtl="0">
              <a:buNone/>
              <a:defRPr sz="800">
                <a:solidFill>
                  <a:srgbClr val="4B3241"/>
                </a:solidFill>
                <a:latin typeface="Montserrat Medium"/>
                <a:ea typeface="Montserrat Medium"/>
                <a:cs typeface="Montserrat Medium"/>
                <a:sym typeface="Montserrat Medium"/>
              </a:defRPr>
            </a:lvl7pPr>
            <a:lvl8pPr lvl="7" rtl="0">
              <a:buNone/>
              <a:defRPr sz="800">
                <a:solidFill>
                  <a:srgbClr val="4B3241"/>
                </a:solidFill>
                <a:latin typeface="Montserrat Medium"/>
                <a:ea typeface="Montserrat Medium"/>
                <a:cs typeface="Montserrat Medium"/>
                <a:sym typeface="Montserrat Medium"/>
              </a:defRPr>
            </a:lvl8pPr>
            <a:lvl9pPr lvl="8" rtl="0">
              <a:buNone/>
              <a:defRPr sz="8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54" name="Google Shape;54;p13"/>
          <p:cNvPicPr preferRelativeResize="0"/>
          <p:nvPr/>
        </p:nvPicPr>
        <p:blipFill rotWithShape="1">
          <a:blip r:embed="rId1">
            <a:alphaModFix/>
          </a:blip>
          <a:srcRect b="0" l="9" r="0" t="0"/>
          <a:stretch/>
        </p:blipFill>
        <p:spPr>
          <a:xfrm>
            <a:off x="8704149" y="4502953"/>
            <a:ext cx="224426" cy="419177"/>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 id="2147483670"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289">
          <p15:clr>
            <a:srgbClr val="EA4335"/>
          </p15:clr>
        </p15:guide>
        <p15:guide id="2" pos="5471">
          <p15:clr>
            <a:srgbClr val="EA4335"/>
          </p15:clr>
        </p15:guide>
        <p15:guide id="3" orient="horz" pos="280">
          <p15:clr>
            <a:srgbClr val="EA4335"/>
          </p15:clr>
        </p15:guide>
        <p15:guide id="4" orient="horz" pos="906">
          <p15:clr>
            <a:srgbClr val="EA4335"/>
          </p15:clr>
        </p15:guide>
        <p15:guide id="5" orient="horz" pos="2784">
          <p15:clr>
            <a:srgbClr val="EA4335"/>
          </p15:clr>
        </p15:guide>
        <p15:guide id="6" orient="horz" pos="3019">
          <p15:clr>
            <a:srgbClr val="EA4335"/>
          </p15:clr>
        </p15:guide>
        <p15:guide id="7" orient="horz" pos="693">
          <p15:clr>
            <a:srgbClr val="EA4335"/>
          </p15:clr>
        </p15:guide>
        <p15:guide id="8" pos="2778">
          <p15:clr>
            <a:srgbClr val="EA4335"/>
          </p15:clr>
        </p15:guide>
        <p15:guide id="9" pos="2982">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26"/>
          <p:cNvSpPr txBox="1"/>
          <p:nvPr>
            <p:ph idx="4294967295" type="ctrTitle"/>
          </p:nvPr>
        </p:nvSpPr>
        <p:spPr>
          <a:xfrm>
            <a:off x="273475" y="1573700"/>
            <a:ext cx="6555600" cy="792600"/>
          </a:xfrm>
          <a:prstGeom prst="rect">
            <a:avLst/>
          </a:prstGeom>
        </p:spPr>
        <p:txBody>
          <a:bodyPr anchorCtr="0" anchor="t" bIns="0" lIns="0" spcFirstLastPara="1" rIns="0" wrap="square" tIns="0">
            <a:noAutofit/>
          </a:bodyPr>
          <a:lstStyle/>
          <a:p>
            <a:pPr indent="0" lvl="0" marL="0" rtl="0" algn="l">
              <a:lnSpc>
                <a:spcPct val="100000"/>
              </a:lnSpc>
              <a:spcBef>
                <a:spcPts val="0"/>
              </a:spcBef>
              <a:spcAft>
                <a:spcPts val="0"/>
              </a:spcAft>
              <a:buNone/>
            </a:pPr>
            <a:r>
              <a:rPr lang="en-GB">
                <a:solidFill>
                  <a:schemeClr val="dk2"/>
                </a:solidFill>
              </a:rPr>
              <a:t>Nancy’s Death</a:t>
            </a:r>
            <a:endParaRPr>
              <a:solidFill>
                <a:schemeClr val="dk2"/>
              </a:solidFill>
            </a:endParaRPr>
          </a:p>
        </p:txBody>
      </p:sp>
      <p:sp>
        <p:nvSpPr>
          <p:cNvPr id="125" name="Google Shape;125;p26"/>
          <p:cNvSpPr txBox="1"/>
          <p:nvPr>
            <p:ph idx="4294967295" type="subTitle"/>
          </p:nvPr>
        </p:nvSpPr>
        <p:spPr>
          <a:xfrm>
            <a:off x="273463" y="445025"/>
            <a:ext cx="8226000" cy="10671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English</a:t>
            </a:r>
            <a:endParaRPr>
              <a:solidFill>
                <a:schemeClr val="dk2"/>
              </a:solidFill>
            </a:endParaRPr>
          </a:p>
          <a:p>
            <a:pPr indent="0" lvl="0" marL="0" rtl="0" algn="l">
              <a:spcBef>
                <a:spcPts val="1000"/>
              </a:spcBef>
              <a:spcAft>
                <a:spcPts val="0"/>
              </a:spcAft>
              <a:buNone/>
            </a:pPr>
            <a:r>
              <a:rPr lang="en-GB">
                <a:solidFill>
                  <a:schemeClr val="dk2"/>
                </a:solidFill>
              </a:rPr>
              <a:t>Lesson 2: </a:t>
            </a:r>
            <a:r>
              <a:rPr lang="en-GB">
                <a:solidFill>
                  <a:schemeClr val="dk2"/>
                </a:solidFill>
              </a:rPr>
              <a:t>Oliver and the Consequences</a:t>
            </a:r>
            <a:endParaRPr>
              <a:solidFill>
                <a:schemeClr val="dk2"/>
              </a:solidFill>
            </a:endParaRPr>
          </a:p>
          <a:p>
            <a:pPr indent="0" lvl="0" marL="0" rtl="0" algn="l">
              <a:spcBef>
                <a:spcPts val="1000"/>
              </a:spcBef>
              <a:spcAft>
                <a:spcPts val="1000"/>
              </a:spcAft>
              <a:buNone/>
            </a:pPr>
            <a:r>
              <a:t/>
            </a:r>
            <a:endParaRPr/>
          </a:p>
        </p:txBody>
      </p:sp>
      <p:sp>
        <p:nvSpPr>
          <p:cNvPr id="126" name="Google Shape;126;p26"/>
          <p:cNvSpPr txBox="1"/>
          <p:nvPr>
            <p:ph idx="4294967295" type="subTitle"/>
          </p:nvPr>
        </p:nvSpPr>
        <p:spPr>
          <a:xfrm>
            <a:off x="917950" y="8210950"/>
            <a:ext cx="7902000" cy="1239000"/>
          </a:xfrm>
          <a:prstGeom prst="rect">
            <a:avLst/>
          </a:prstGeom>
        </p:spPr>
        <p:txBody>
          <a:bodyPr anchorCtr="0" anchor="t" bIns="0" lIns="0" spcFirstLastPara="1" rIns="0" wrap="square" tIns="0">
            <a:noAutofit/>
          </a:bodyPr>
          <a:lstStyle/>
          <a:p>
            <a:pPr indent="0" lvl="0" marL="0" rtl="0" algn="l">
              <a:spcBef>
                <a:spcPts val="0"/>
              </a:spcBef>
              <a:spcAft>
                <a:spcPts val="1000"/>
              </a:spcAft>
              <a:buNone/>
            </a:pPr>
            <a:r>
              <a:rPr lang="en-GB"/>
              <a:t>Mr Arscott</a:t>
            </a:r>
            <a:endParaRPr/>
          </a:p>
        </p:txBody>
      </p:sp>
      <p:sp>
        <p:nvSpPr>
          <p:cNvPr id="127" name="Google Shape;127;p26"/>
          <p:cNvSpPr txBox="1"/>
          <p:nvPr>
            <p:ph idx="4294967295" type="subTitle"/>
          </p:nvPr>
        </p:nvSpPr>
        <p:spPr>
          <a:xfrm>
            <a:off x="458975" y="4105475"/>
            <a:ext cx="3951000" cy="619500"/>
          </a:xfrm>
          <a:prstGeom prst="rect">
            <a:avLst/>
          </a:prstGeom>
        </p:spPr>
        <p:txBody>
          <a:bodyPr anchorCtr="0" anchor="t" bIns="0" lIns="0" spcFirstLastPara="1" rIns="0" wrap="square" tIns="0">
            <a:noAutofit/>
          </a:bodyPr>
          <a:lstStyle/>
          <a:p>
            <a:pPr indent="0" lvl="0" marL="0" rtl="0" algn="l">
              <a:spcBef>
                <a:spcPts val="0"/>
              </a:spcBef>
              <a:spcAft>
                <a:spcPts val="1000"/>
              </a:spcAft>
              <a:buNone/>
            </a:pPr>
            <a:r>
              <a:rPr lang="en-GB">
                <a:solidFill>
                  <a:schemeClr val="dk2"/>
                </a:solidFill>
              </a:rPr>
              <a:t>Mr Johnston</a:t>
            </a:r>
            <a:endParaRPr>
              <a:solidFill>
                <a:schemeClr val="dk2"/>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27"/>
          <p:cNvSpPr txBox="1"/>
          <p:nvPr/>
        </p:nvSpPr>
        <p:spPr>
          <a:xfrm>
            <a:off x="330825" y="228425"/>
            <a:ext cx="4536900" cy="529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2000">
                <a:solidFill>
                  <a:schemeClr val="dk2"/>
                </a:solidFill>
                <a:latin typeface="Montserrat"/>
                <a:ea typeface="Montserrat"/>
                <a:cs typeface="Montserrat"/>
                <a:sym typeface="Montserrat"/>
              </a:rPr>
              <a:t>Complete the paragraph</a:t>
            </a:r>
            <a:endParaRPr b="1" sz="2000">
              <a:solidFill>
                <a:schemeClr val="dk2"/>
              </a:solidFill>
              <a:latin typeface="Montserrat"/>
              <a:ea typeface="Montserrat"/>
              <a:cs typeface="Montserrat"/>
              <a:sym typeface="Montserrat"/>
            </a:endParaRPr>
          </a:p>
        </p:txBody>
      </p:sp>
      <p:sp>
        <p:nvSpPr>
          <p:cNvPr id="133" name="Google Shape;133;p27"/>
          <p:cNvSpPr txBox="1"/>
          <p:nvPr/>
        </p:nvSpPr>
        <p:spPr>
          <a:xfrm>
            <a:off x="331500" y="686800"/>
            <a:ext cx="8481000" cy="529200"/>
          </a:xfrm>
          <a:prstGeom prst="rect">
            <a:avLst/>
          </a:prstGeom>
          <a:noFill/>
          <a:ln>
            <a:noFill/>
          </a:ln>
        </p:spPr>
        <p:txBody>
          <a:bodyPr anchorCtr="0" anchor="t" bIns="91425" lIns="91425" spcFirstLastPara="1" rIns="91425" wrap="square" tIns="91425">
            <a:noAutofit/>
          </a:bodyPr>
          <a:lstStyle/>
          <a:p>
            <a:pPr indent="0" lvl="0" marL="0" rtl="0" algn="l">
              <a:lnSpc>
                <a:spcPct val="130000"/>
              </a:lnSpc>
              <a:spcBef>
                <a:spcPts val="0"/>
              </a:spcBef>
              <a:spcAft>
                <a:spcPts val="0"/>
              </a:spcAft>
              <a:buNone/>
            </a:pPr>
            <a:r>
              <a:rPr lang="en-GB" sz="1500">
                <a:solidFill>
                  <a:schemeClr val="dk2"/>
                </a:solidFill>
                <a:latin typeface="Montserrat"/>
                <a:ea typeface="Montserrat"/>
                <a:cs typeface="Montserrat"/>
                <a:sym typeface="Montserrat"/>
              </a:rPr>
              <a:t>Dickens presents Bill Sikes’ murder of Nancy as a villainous crime. This attack is particularly shocking because of Nancy’s vulnerability... </a:t>
            </a:r>
            <a:endParaRPr sz="1500">
              <a:solidFill>
                <a:schemeClr val="dk2"/>
              </a:solidFill>
              <a:latin typeface="Montserrat"/>
              <a:ea typeface="Montserrat"/>
              <a:cs typeface="Montserrat"/>
              <a:sym typeface="Montserrat"/>
            </a:endParaRPr>
          </a:p>
          <a:p>
            <a:pPr indent="0" lvl="0" marL="0" rtl="0" algn="l">
              <a:lnSpc>
                <a:spcPct val="130000"/>
              </a:lnSpc>
              <a:spcBef>
                <a:spcPts val="0"/>
              </a:spcBef>
              <a:spcAft>
                <a:spcPts val="0"/>
              </a:spcAft>
              <a:buNone/>
            </a:pPr>
            <a:r>
              <a:t/>
            </a:r>
            <a:endParaRPr sz="700">
              <a:solidFill>
                <a:schemeClr val="dk2"/>
              </a:solidFill>
              <a:latin typeface="Montserrat"/>
              <a:ea typeface="Montserrat"/>
              <a:cs typeface="Montserrat"/>
              <a:sym typeface="Montserrat"/>
            </a:endParaRPr>
          </a:p>
          <a:p>
            <a:pPr indent="0" lvl="0" marL="0" rtl="0" algn="l">
              <a:lnSpc>
                <a:spcPct val="130000"/>
              </a:lnSpc>
              <a:spcBef>
                <a:spcPts val="0"/>
              </a:spcBef>
              <a:spcAft>
                <a:spcPts val="0"/>
              </a:spcAft>
              <a:buNone/>
            </a:pPr>
            <a:r>
              <a:rPr lang="en-GB" sz="1500">
                <a:solidFill>
                  <a:schemeClr val="dk2"/>
                </a:solidFill>
                <a:latin typeface="Montserrat"/>
                <a:ea typeface="Montserrat"/>
                <a:cs typeface="Montserrat"/>
                <a:sym typeface="Montserrat"/>
              </a:rPr>
              <a:t>Nancy seems very pleased to see Bill...</a:t>
            </a:r>
            <a:endParaRPr sz="1500">
              <a:solidFill>
                <a:schemeClr val="dk2"/>
              </a:solidFill>
              <a:latin typeface="Montserrat"/>
              <a:ea typeface="Montserrat"/>
              <a:cs typeface="Montserrat"/>
              <a:sym typeface="Montserrat"/>
            </a:endParaRPr>
          </a:p>
          <a:p>
            <a:pPr indent="0" lvl="0" marL="0" rtl="0" algn="l">
              <a:lnSpc>
                <a:spcPct val="130000"/>
              </a:lnSpc>
              <a:spcBef>
                <a:spcPts val="0"/>
              </a:spcBef>
              <a:spcAft>
                <a:spcPts val="0"/>
              </a:spcAft>
              <a:buNone/>
            </a:pPr>
            <a:r>
              <a:t/>
            </a:r>
            <a:endParaRPr sz="800">
              <a:solidFill>
                <a:schemeClr val="dk2"/>
              </a:solidFill>
              <a:latin typeface="Montserrat"/>
              <a:ea typeface="Montserrat"/>
              <a:cs typeface="Montserrat"/>
              <a:sym typeface="Montserrat"/>
            </a:endParaRPr>
          </a:p>
          <a:p>
            <a:pPr indent="0" lvl="0" marL="0" rtl="0" algn="l">
              <a:lnSpc>
                <a:spcPct val="130000"/>
              </a:lnSpc>
              <a:spcBef>
                <a:spcPts val="0"/>
              </a:spcBef>
              <a:spcAft>
                <a:spcPts val="0"/>
              </a:spcAft>
              <a:buNone/>
            </a:pPr>
            <a:r>
              <a:rPr lang="en-GB" sz="1500">
                <a:solidFill>
                  <a:schemeClr val="dk2"/>
                </a:solidFill>
                <a:latin typeface="Montserrat"/>
                <a:ea typeface="Montserrat"/>
                <a:cs typeface="Montserrat"/>
                <a:sym typeface="Montserrat"/>
              </a:rPr>
              <a:t>Nancy has clearly changed and wants Bill to begin a new life...</a:t>
            </a:r>
            <a:endParaRPr sz="1500">
              <a:solidFill>
                <a:schemeClr val="dk2"/>
              </a:solidFill>
              <a:latin typeface="Montserrat"/>
              <a:ea typeface="Montserrat"/>
              <a:cs typeface="Montserrat"/>
              <a:sym typeface="Montserrat"/>
            </a:endParaRPr>
          </a:p>
          <a:p>
            <a:pPr indent="0" lvl="0" marL="0" rtl="0" algn="l">
              <a:lnSpc>
                <a:spcPct val="130000"/>
              </a:lnSpc>
              <a:spcBef>
                <a:spcPts val="0"/>
              </a:spcBef>
              <a:spcAft>
                <a:spcPts val="0"/>
              </a:spcAft>
              <a:buNone/>
            </a:pPr>
            <a:r>
              <a:t/>
            </a:r>
            <a:endParaRPr sz="800">
              <a:solidFill>
                <a:schemeClr val="dk2"/>
              </a:solidFill>
              <a:latin typeface="Montserrat"/>
              <a:ea typeface="Montserrat"/>
              <a:cs typeface="Montserrat"/>
              <a:sym typeface="Montserrat"/>
            </a:endParaRPr>
          </a:p>
          <a:p>
            <a:pPr indent="0" lvl="0" marL="0" rtl="0" algn="l">
              <a:lnSpc>
                <a:spcPct val="130000"/>
              </a:lnSpc>
              <a:spcBef>
                <a:spcPts val="0"/>
              </a:spcBef>
              <a:spcAft>
                <a:spcPts val="0"/>
              </a:spcAft>
              <a:buNone/>
            </a:pPr>
            <a:r>
              <a:rPr lang="en-GB" sz="1500">
                <a:solidFill>
                  <a:schemeClr val="dk2"/>
                </a:solidFill>
                <a:latin typeface="Montserrat"/>
                <a:ea typeface="Montserrat"/>
                <a:cs typeface="Montserrat"/>
                <a:sym typeface="Montserrat"/>
              </a:rPr>
              <a:t>Nancy next falls on her knees...  </a:t>
            </a:r>
            <a:endParaRPr sz="1500">
              <a:solidFill>
                <a:schemeClr val="dk2"/>
              </a:solidFill>
              <a:latin typeface="Montserrat"/>
              <a:ea typeface="Montserrat"/>
              <a:cs typeface="Montserrat"/>
              <a:sym typeface="Montserrat"/>
            </a:endParaRPr>
          </a:p>
          <a:p>
            <a:pPr indent="0" lvl="0" marL="0" rtl="0" algn="l">
              <a:spcBef>
                <a:spcPts val="0"/>
              </a:spcBef>
              <a:spcAft>
                <a:spcPts val="0"/>
              </a:spcAft>
              <a:buNone/>
            </a:pPr>
            <a:r>
              <a:t/>
            </a:r>
            <a:endParaRPr sz="1700">
              <a:solidFill>
                <a:schemeClr val="dk2"/>
              </a:solidFill>
              <a:latin typeface="Montserrat"/>
              <a:ea typeface="Montserrat"/>
              <a:cs typeface="Montserrat"/>
              <a:sym typeface="Montserrat"/>
            </a:endParaRPr>
          </a:p>
          <a:p>
            <a:pPr indent="0" lvl="0" marL="0" rtl="0" algn="ctr">
              <a:spcBef>
                <a:spcPts val="0"/>
              </a:spcBef>
              <a:spcAft>
                <a:spcPts val="0"/>
              </a:spcAft>
              <a:buNone/>
            </a:pPr>
            <a:r>
              <a:t/>
            </a:r>
            <a:endParaRPr b="1" sz="1700">
              <a:solidFill>
                <a:schemeClr val="dk2"/>
              </a:solidFill>
              <a:latin typeface="Montserrat"/>
              <a:ea typeface="Montserrat"/>
              <a:cs typeface="Montserrat"/>
              <a:sym typeface="Montserrat"/>
            </a:endParaRPr>
          </a:p>
          <a:p>
            <a:pPr indent="0" lvl="0" marL="0" rtl="0" algn="l">
              <a:spcBef>
                <a:spcPts val="0"/>
              </a:spcBef>
              <a:spcAft>
                <a:spcPts val="0"/>
              </a:spcAft>
              <a:buNone/>
            </a:pPr>
            <a:r>
              <a:t/>
            </a:r>
            <a:endParaRPr sz="1700">
              <a:solidFill>
                <a:schemeClr val="dk2"/>
              </a:solidFill>
              <a:latin typeface="Montserrat"/>
              <a:ea typeface="Montserrat"/>
              <a:cs typeface="Montserrat"/>
              <a:sym typeface="Montserrat"/>
            </a:endParaRPr>
          </a:p>
          <a:p>
            <a:pPr indent="0" lvl="0" marL="0" rtl="0" algn="l">
              <a:spcBef>
                <a:spcPts val="0"/>
              </a:spcBef>
              <a:spcAft>
                <a:spcPts val="0"/>
              </a:spcAft>
              <a:buNone/>
            </a:pPr>
            <a:r>
              <a:t/>
            </a:r>
            <a:endParaRPr sz="1700">
              <a:solidFill>
                <a:schemeClr val="dk2"/>
              </a:solidFill>
              <a:latin typeface="Montserrat"/>
              <a:ea typeface="Montserrat"/>
              <a:cs typeface="Montserrat"/>
              <a:sym typeface="Montserrat"/>
            </a:endParaRPr>
          </a:p>
          <a:p>
            <a:pPr indent="0" lvl="0" marL="0" rtl="0" algn="l">
              <a:spcBef>
                <a:spcPts val="0"/>
              </a:spcBef>
              <a:spcAft>
                <a:spcPts val="0"/>
              </a:spcAft>
              <a:buNone/>
            </a:pPr>
            <a:r>
              <a:t/>
            </a:r>
            <a:endParaRPr i="1" sz="1700">
              <a:solidFill>
                <a:schemeClr val="dk2"/>
              </a:solidFill>
              <a:latin typeface="Montserrat"/>
              <a:ea typeface="Montserrat"/>
              <a:cs typeface="Montserrat"/>
              <a:sym typeface="Montserrat"/>
            </a:endParaRPr>
          </a:p>
          <a:p>
            <a:pPr indent="0" lvl="0" marL="0" rtl="0" algn="l">
              <a:spcBef>
                <a:spcPts val="0"/>
              </a:spcBef>
              <a:spcAft>
                <a:spcPts val="0"/>
              </a:spcAft>
              <a:buNone/>
            </a:pPr>
            <a:r>
              <a:rPr lang="en-GB" sz="1700">
                <a:solidFill>
                  <a:schemeClr val="dk2"/>
                </a:solidFill>
                <a:latin typeface="Montserrat"/>
                <a:ea typeface="Montserrat"/>
                <a:cs typeface="Montserrat"/>
                <a:sym typeface="Montserrat"/>
              </a:rPr>
              <a:t> </a:t>
            </a:r>
            <a:endParaRPr sz="1700">
              <a:solidFill>
                <a:schemeClr val="dk2"/>
              </a:solidFill>
              <a:latin typeface="Montserrat"/>
              <a:ea typeface="Montserrat"/>
              <a:cs typeface="Montserrat"/>
              <a:sym typeface="Montserrat"/>
            </a:endParaRPr>
          </a:p>
          <a:p>
            <a:pPr indent="0" lvl="0" marL="0" rtl="0" algn="l">
              <a:spcBef>
                <a:spcPts val="0"/>
              </a:spcBef>
              <a:spcAft>
                <a:spcPts val="0"/>
              </a:spcAft>
              <a:buNone/>
            </a:pPr>
            <a:r>
              <a:t/>
            </a:r>
            <a:endParaRPr sz="1700">
              <a:solidFill>
                <a:schemeClr val="dk2"/>
              </a:solidFill>
              <a:latin typeface="Montserrat"/>
              <a:ea typeface="Montserrat"/>
              <a:cs typeface="Montserrat"/>
              <a:sym typeface="Montserrat"/>
            </a:endParaRPr>
          </a:p>
        </p:txBody>
      </p:sp>
      <p:graphicFrame>
        <p:nvGraphicFramePr>
          <p:cNvPr id="134" name="Google Shape;134;p27"/>
          <p:cNvGraphicFramePr/>
          <p:nvPr/>
        </p:nvGraphicFramePr>
        <p:xfrm>
          <a:off x="458975" y="3184900"/>
          <a:ext cx="3000000" cy="3000000"/>
        </p:xfrm>
        <a:graphic>
          <a:graphicData uri="http://schemas.openxmlformats.org/drawingml/2006/table">
            <a:tbl>
              <a:tblPr>
                <a:noFill/>
                <a:tableStyleId>{5140B24A-EE13-400C-A37A-F0FF98A615B7}</a:tableStyleId>
              </a:tblPr>
              <a:tblGrid>
                <a:gridCol w="1289350"/>
                <a:gridCol w="680650"/>
                <a:gridCol w="1043475"/>
                <a:gridCol w="771625"/>
              </a:tblGrid>
              <a:tr h="421475">
                <a:tc>
                  <a:txBody>
                    <a:bodyPr/>
                    <a:lstStyle/>
                    <a:p>
                      <a:pPr indent="0" lvl="0" marL="0" rtl="0" algn="l">
                        <a:spcBef>
                          <a:spcPts val="0"/>
                        </a:spcBef>
                        <a:spcAft>
                          <a:spcPts val="0"/>
                        </a:spcAft>
                        <a:buNone/>
                      </a:pPr>
                      <a:r>
                        <a:rPr b="1" lang="en-GB" sz="1300">
                          <a:solidFill>
                            <a:schemeClr val="dk2"/>
                          </a:solidFill>
                          <a:latin typeface="Montserrat"/>
                          <a:ea typeface="Montserrat"/>
                          <a:cs typeface="Montserrat"/>
                          <a:sym typeface="Montserrat"/>
                        </a:rPr>
                        <a:t>Affectionate</a:t>
                      </a:r>
                      <a:endParaRPr b="1" sz="1300">
                        <a:solidFill>
                          <a:schemeClr val="dk2"/>
                        </a:solidFill>
                        <a:latin typeface="Montserrat"/>
                        <a:ea typeface="Montserrat"/>
                        <a:cs typeface="Montserrat"/>
                        <a:sym typeface="Montserrat"/>
                      </a:endParaRPr>
                    </a:p>
                  </a:txBody>
                  <a:tcPr marT="91425" marB="91425" marR="91425" marL="91425">
                    <a:lnL cap="flat" cmpd="sng" w="38100">
                      <a:solidFill>
                        <a:schemeClr val="lt2"/>
                      </a:solidFill>
                      <a:prstDash val="solid"/>
                      <a:round/>
                      <a:headEnd len="sm" w="sm" type="none"/>
                      <a:tailEnd len="sm" w="sm" type="none"/>
                    </a:lnL>
                    <a:lnR cap="flat" cmpd="sng" w="38100">
                      <a:solidFill>
                        <a:schemeClr val="lt2"/>
                      </a:solidFill>
                      <a:prstDash val="solid"/>
                      <a:round/>
                      <a:headEnd len="sm" w="sm" type="none"/>
                      <a:tailEnd len="sm" w="sm" type="none"/>
                    </a:lnR>
                    <a:lnT cap="flat" cmpd="sng" w="38100">
                      <a:solidFill>
                        <a:schemeClr val="lt2"/>
                      </a:solidFill>
                      <a:prstDash val="solid"/>
                      <a:round/>
                      <a:headEnd len="sm" w="sm" type="none"/>
                      <a:tailEnd len="sm" w="sm" type="none"/>
                    </a:lnT>
                    <a:lnB cap="flat" cmpd="sng" w="38100">
                      <a:solidFill>
                        <a:schemeClr val="lt2"/>
                      </a:solidFill>
                      <a:prstDash val="solid"/>
                      <a:round/>
                      <a:headEnd len="sm" w="sm" type="none"/>
                      <a:tailEnd len="sm" w="sm" type="none"/>
                    </a:lnB>
                  </a:tcPr>
                </a:tc>
                <a:tc>
                  <a:txBody>
                    <a:bodyPr/>
                    <a:lstStyle/>
                    <a:p>
                      <a:pPr indent="0" lvl="0" marL="0" rtl="0" algn="l">
                        <a:spcBef>
                          <a:spcPts val="0"/>
                        </a:spcBef>
                        <a:spcAft>
                          <a:spcPts val="0"/>
                        </a:spcAft>
                        <a:buNone/>
                      </a:pPr>
                      <a:r>
                        <a:rPr b="1" lang="en-GB" sz="1300">
                          <a:solidFill>
                            <a:schemeClr val="dk2"/>
                          </a:solidFill>
                          <a:latin typeface="Montserrat"/>
                          <a:ea typeface="Montserrat"/>
                          <a:cs typeface="Montserrat"/>
                          <a:sym typeface="Montserrat"/>
                        </a:rPr>
                        <a:t>Bed</a:t>
                      </a:r>
                      <a:endParaRPr b="1" sz="1300">
                        <a:solidFill>
                          <a:schemeClr val="dk2"/>
                        </a:solidFill>
                        <a:latin typeface="Montserrat"/>
                        <a:ea typeface="Montserrat"/>
                        <a:cs typeface="Montserrat"/>
                        <a:sym typeface="Montserrat"/>
                      </a:endParaRPr>
                    </a:p>
                  </a:txBody>
                  <a:tcPr marT="91425" marB="91425" marR="91425" marL="91425">
                    <a:lnL cap="flat" cmpd="sng" w="38100">
                      <a:solidFill>
                        <a:schemeClr val="lt2"/>
                      </a:solidFill>
                      <a:prstDash val="solid"/>
                      <a:round/>
                      <a:headEnd len="sm" w="sm" type="none"/>
                      <a:tailEnd len="sm" w="sm" type="none"/>
                    </a:lnL>
                    <a:lnR cap="flat" cmpd="sng" w="38100">
                      <a:solidFill>
                        <a:schemeClr val="lt2"/>
                      </a:solidFill>
                      <a:prstDash val="solid"/>
                      <a:round/>
                      <a:headEnd len="sm" w="sm" type="none"/>
                      <a:tailEnd len="sm" w="sm" type="none"/>
                    </a:lnR>
                    <a:lnT cap="flat" cmpd="sng" w="38100">
                      <a:solidFill>
                        <a:schemeClr val="lt2"/>
                      </a:solidFill>
                      <a:prstDash val="solid"/>
                      <a:round/>
                      <a:headEnd len="sm" w="sm" type="none"/>
                      <a:tailEnd len="sm" w="sm" type="none"/>
                    </a:lnT>
                    <a:lnB cap="flat" cmpd="sng" w="38100">
                      <a:solidFill>
                        <a:schemeClr val="lt2"/>
                      </a:solidFill>
                      <a:prstDash val="solid"/>
                      <a:round/>
                      <a:headEnd len="sm" w="sm" type="none"/>
                      <a:tailEnd len="sm" w="sm" type="none"/>
                    </a:lnB>
                  </a:tcPr>
                </a:tc>
                <a:tc>
                  <a:txBody>
                    <a:bodyPr/>
                    <a:lstStyle/>
                    <a:p>
                      <a:pPr indent="0" lvl="0" marL="0" rtl="0" algn="l">
                        <a:spcBef>
                          <a:spcPts val="0"/>
                        </a:spcBef>
                        <a:spcAft>
                          <a:spcPts val="0"/>
                        </a:spcAft>
                        <a:buNone/>
                      </a:pPr>
                      <a:r>
                        <a:rPr b="1" lang="en-GB" sz="1300">
                          <a:solidFill>
                            <a:schemeClr val="dk2"/>
                          </a:solidFill>
                          <a:latin typeface="Montserrat"/>
                          <a:ea typeface="Montserrat"/>
                          <a:cs typeface="Montserrat"/>
                          <a:sym typeface="Montserrat"/>
                        </a:rPr>
                        <a:t>Begs for mercy</a:t>
                      </a:r>
                      <a:endParaRPr b="1" sz="1300">
                        <a:solidFill>
                          <a:schemeClr val="dk2"/>
                        </a:solidFill>
                        <a:latin typeface="Montserrat"/>
                        <a:ea typeface="Montserrat"/>
                        <a:cs typeface="Montserrat"/>
                        <a:sym typeface="Montserrat"/>
                      </a:endParaRPr>
                    </a:p>
                  </a:txBody>
                  <a:tcPr marT="91425" marB="91425" marR="91425" marL="91425">
                    <a:lnL cap="flat" cmpd="sng" w="38100">
                      <a:solidFill>
                        <a:schemeClr val="lt2"/>
                      </a:solidFill>
                      <a:prstDash val="solid"/>
                      <a:round/>
                      <a:headEnd len="sm" w="sm" type="none"/>
                      <a:tailEnd len="sm" w="sm" type="none"/>
                    </a:lnL>
                    <a:lnR cap="flat" cmpd="sng" w="38100">
                      <a:solidFill>
                        <a:schemeClr val="lt2"/>
                      </a:solidFill>
                      <a:prstDash val="solid"/>
                      <a:round/>
                      <a:headEnd len="sm" w="sm" type="none"/>
                      <a:tailEnd len="sm" w="sm" type="none"/>
                    </a:lnR>
                    <a:lnT cap="flat" cmpd="sng" w="38100">
                      <a:solidFill>
                        <a:schemeClr val="lt2"/>
                      </a:solidFill>
                      <a:prstDash val="solid"/>
                      <a:round/>
                      <a:headEnd len="sm" w="sm" type="none"/>
                      <a:tailEnd len="sm" w="sm" type="none"/>
                    </a:lnT>
                    <a:lnB cap="flat" cmpd="sng" w="38100">
                      <a:solidFill>
                        <a:schemeClr val="lt2"/>
                      </a:solidFill>
                      <a:prstDash val="solid"/>
                      <a:round/>
                      <a:headEnd len="sm" w="sm" type="none"/>
                      <a:tailEnd len="sm" w="sm" type="none"/>
                    </a:lnB>
                  </a:tcPr>
                </a:tc>
                <a:tc>
                  <a:txBody>
                    <a:bodyPr/>
                    <a:lstStyle/>
                    <a:p>
                      <a:pPr indent="0" lvl="0" marL="0" rtl="0" algn="l">
                        <a:spcBef>
                          <a:spcPts val="0"/>
                        </a:spcBef>
                        <a:spcAft>
                          <a:spcPts val="0"/>
                        </a:spcAft>
                        <a:buNone/>
                      </a:pPr>
                      <a:r>
                        <a:rPr b="1" lang="en-GB" sz="1300">
                          <a:solidFill>
                            <a:schemeClr val="dk2"/>
                          </a:solidFill>
                          <a:latin typeface="Montserrat"/>
                          <a:ea typeface="Montserrat"/>
                          <a:cs typeface="Montserrat"/>
                          <a:sym typeface="Montserrat"/>
                        </a:rPr>
                        <a:t>Pitiful </a:t>
                      </a:r>
                      <a:endParaRPr b="1" sz="1300">
                        <a:solidFill>
                          <a:schemeClr val="dk2"/>
                        </a:solidFill>
                        <a:latin typeface="Montserrat"/>
                        <a:ea typeface="Montserrat"/>
                        <a:cs typeface="Montserrat"/>
                        <a:sym typeface="Montserrat"/>
                      </a:endParaRPr>
                    </a:p>
                  </a:txBody>
                  <a:tcPr marT="91425" marB="91425" marR="91425" marL="91425">
                    <a:lnL cap="flat" cmpd="sng" w="38100">
                      <a:solidFill>
                        <a:schemeClr val="lt2"/>
                      </a:solidFill>
                      <a:prstDash val="solid"/>
                      <a:round/>
                      <a:headEnd len="sm" w="sm" type="none"/>
                      <a:tailEnd len="sm" w="sm" type="none"/>
                    </a:lnL>
                    <a:lnR cap="flat" cmpd="sng" w="38100">
                      <a:solidFill>
                        <a:schemeClr val="lt2"/>
                      </a:solidFill>
                      <a:prstDash val="solid"/>
                      <a:round/>
                      <a:headEnd len="sm" w="sm" type="none"/>
                      <a:tailEnd len="sm" w="sm" type="none"/>
                    </a:lnR>
                    <a:lnT cap="flat" cmpd="sng" w="38100">
                      <a:solidFill>
                        <a:schemeClr val="lt2"/>
                      </a:solidFill>
                      <a:prstDash val="solid"/>
                      <a:round/>
                      <a:headEnd len="sm" w="sm" type="none"/>
                      <a:tailEnd len="sm" w="sm" type="none"/>
                    </a:lnT>
                    <a:lnB cap="flat" cmpd="sng" w="38100">
                      <a:solidFill>
                        <a:schemeClr val="lt2"/>
                      </a:solidFill>
                      <a:prstDash val="solid"/>
                      <a:round/>
                      <a:headEnd len="sm" w="sm" type="none"/>
                      <a:tailEnd len="sm" w="sm" type="none"/>
                    </a:lnB>
                  </a:tcPr>
                </a:tc>
              </a:tr>
              <a:tr h="555225">
                <a:tc>
                  <a:txBody>
                    <a:bodyPr/>
                    <a:lstStyle/>
                    <a:p>
                      <a:pPr indent="0" lvl="0" marL="0" rtl="0" algn="l">
                        <a:spcBef>
                          <a:spcPts val="0"/>
                        </a:spcBef>
                        <a:spcAft>
                          <a:spcPts val="0"/>
                        </a:spcAft>
                        <a:buNone/>
                      </a:pPr>
                      <a:r>
                        <a:rPr b="1" lang="en-GB" sz="1300">
                          <a:solidFill>
                            <a:schemeClr val="dk2"/>
                          </a:solidFill>
                          <a:latin typeface="Montserrat"/>
                          <a:ea typeface="Montserrat"/>
                          <a:cs typeface="Montserrat"/>
                          <a:sym typeface="Montserrat"/>
                        </a:rPr>
                        <a:t>Helpless</a:t>
                      </a:r>
                      <a:endParaRPr b="1" sz="1300">
                        <a:solidFill>
                          <a:schemeClr val="dk2"/>
                        </a:solidFill>
                        <a:latin typeface="Montserrat"/>
                        <a:ea typeface="Montserrat"/>
                        <a:cs typeface="Montserrat"/>
                        <a:sym typeface="Montserrat"/>
                      </a:endParaRPr>
                    </a:p>
                  </a:txBody>
                  <a:tcPr marT="91425" marB="91425" marR="91425" marL="91425">
                    <a:lnL cap="flat" cmpd="sng" w="38100">
                      <a:solidFill>
                        <a:schemeClr val="lt2"/>
                      </a:solidFill>
                      <a:prstDash val="solid"/>
                      <a:round/>
                      <a:headEnd len="sm" w="sm" type="none"/>
                      <a:tailEnd len="sm" w="sm" type="none"/>
                    </a:lnL>
                    <a:lnR cap="flat" cmpd="sng" w="38100">
                      <a:solidFill>
                        <a:schemeClr val="lt2"/>
                      </a:solidFill>
                      <a:prstDash val="solid"/>
                      <a:round/>
                      <a:headEnd len="sm" w="sm" type="none"/>
                      <a:tailEnd len="sm" w="sm" type="none"/>
                    </a:lnR>
                    <a:lnT cap="flat" cmpd="sng" w="38100">
                      <a:solidFill>
                        <a:schemeClr val="lt2"/>
                      </a:solidFill>
                      <a:prstDash val="solid"/>
                      <a:round/>
                      <a:headEnd len="sm" w="sm" type="none"/>
                      <a:tailEnd len="sm" w="sm" type="none"/>
                    </a:lnT>
                    <a:lnB cap="flat" cmpd="sng" w="38100">
                      <a:solidFill>
                        <a:schemeClr val="lt2"/>
                      </a:solidFill>
                      <a:prstDash val="solid"/>
                      <a:round/>
                      <a:headEnd len="sm" w="sm" type="none"/>
                      <a:tailEnd len="sm" w="sm" type="none"/>
                    </a:lnB>
                  </a:tcPr>
                </a:tc>
                <a:tc>
                  <a:txBody>
                    <a:bodyPr/>
                    <a:lstStyle/>
                    <a:p>
                      <a:pPr indent="0" lvl="0" marL="0" rtl="0" algn="l">
                        <a:spcBef>
                          <a:spcPts val="0"/>
                        </a:spcBef>
                        <a:spcAft>
                          <a:spcPts val="0"/>
                        </a:spcAft>
                        <a:buNone/>
                      </a:pPr>
                      <a:r>
                        <a:rPr b="1" lang="en-GB" sz="1300">
                          <a:solidFill>
                            <a:schemeClr val="dk2"/>
                          </a:solidFill>
                          <a:latin typeface="Montserrat"/>
                          <a:ea typeface="Montserrat"/>
                          <a:cs typeface="Montserrat"/>
                          <a:sym typeface="Montserrat"/>
                        </a:rPr>
                        <a:t>Prays</a:t>
                      </a:r>
                      <a:endParaRPr b="1" sz="1300">
                        <a:solidFill>
                          <a:schemeClr val="dk2"/>
                        </a:solidFill>
                        <a:latin typeface="Montserrat"/>
                        <a:ea typeface="Montserrat"/>
                        <a:cs typeface="Montserrat"/>
                        <a:sym typeface="Montserrat"/>
                      </a:endParaRPr>
                    </a:p>
                  </a:txBody>
                  <a:tcPr marT="91425" marB="91425" marR="91425" marL="91425">
                    <a:lnL cap="flat" cmpd="sng" w="38100">
                      <a:solidFill>
                        <a:schemeClr val="lt2"/>
                      </a:solidFill>
                      <a:prstDash val="solid"/>
                      <a:round/>
                      <a:headEnd len="sm" w="sm" type="none"/>
                      <a:tailEnd len="sm" w="sm" type="none"/>
                    </a:lnL>
                    <a:lnR cap="flat" cmpd="sng" w="38100">
                      <a:solidFill>
                        <a:schemeClr val="lt2"/>
                      </a:solidFill>
                      <a:prstDash val="solid"/>
                      <a:round/>
                      <a:headEnd len="sm" w="sm" type="none"/>
                      <a:tailEnd len="sm" w="sm" type="none"/>
                    </a:lnR>
                    <a:lnT cap="flat" cmpd="sng" w="38100">
                      <a:solidFill>
                        <a:schemeClr val="lt2"/>
                      </a:solidFill>
                      <a:prstDash val="solid"/>
                      <a:round/>
                      <a:headEnd len="sm" w="sm" type="none"/>
                      <a:tailEnd len="sm" w="sm" type="none"/>
                    </a:lnT>
                    <a:lnB cap="flat" cmpd="sng" w="38100">
                      <a:solidFill>
                        <a:schemeClr val="lt2"/>
                      </a:solidFill>
                      <a:prstDash val="solid"/>
                      <a:round/>
                      <a:headEnd len="sm" w="sm" type="none"/>
                      <a:tailEnd len="sm" w="sm" type="none"/>
                    </a:lnB>
                  </a:tcPr>
                </a:tc>
                <a:tc>
                  <a:txBody>
                    <a:bodyPr/>
                    <a:lstStyle/>
                    <a:p>
                      <a:pPr indent="0" lvl="0" marL="0" rtl="0" algn="l">
                        <a:spcBef>
                          <a:spcPts val="0"/>
                        </a:spcBef>
                        <a:spcAft>
                          <a:spcPts val="0"/>
                        </a:spcAft>
                        <a:buNone/>
                      </a:pPr>
                      <a:r>
                        <a:rPr b="1" lang="en-GB" sz="1300">
                          <a:solidFill>
                            <a:schemeClr val="dk2"/>
                          </a:solidFill>
                          <a:latin typeface="Montserrat"/>
                          <a:ea typeface="Montserrat"/>
                          <a:cs typeface="Montserrat"/>
                          <a:sym typeface="Montserrat"/>
                        </a:rPr>
                        <a:t>Repented (changed her ways)</a:t>
                      </a:r>
                      <a:endParaRPr b="1" sz="1300">
                        <a:solidFill>
                          <a:schemeClr val="dk2"/>
                        </a:solidFill>
                        <a:latin typeface="Montserrat"/>
                        <a:ea typeface="Montserrat"/>
                        <a:cs typeface="Montserrat"/>
                        <a:sym typeface="Montserrat"/>
                      </a:endParaRPr>
                    </a:p>
                  </a:txBody>
                  <a:tcPr marT="91425" marB="91425" marR="91425" marL="91425">
                    <a:lnL cap="flat" cmpd="sng" w="38100">
                      <a:solidFill>
                        <a:schemeClr val="lt2"/>
                      </a:solidFill>
                      <a:prstDash val="solid"/>
                      <a:round/>
                      <a:headEnd len="sm" w="sm" type="none"/>
                      <a:tailEnd len="sm" w="sm" type="none"/>
                    </a:lnL>
                    <a:lnR cap="flat" cmpd="sng" w="38100">
                      <a:solidFill>
                        <a:schemeClr val="lt2"/>
                      </a:solidFill>
                      <a:prstDash val="solid"/>
                      <a:round/>
                      <a:headEnd len="sm" w="sm" type="none"/>
                      <a:tailEnd len="sm" w="sm" type="none"/>
                    </a:lnR>
                    <a:lnT cap="flat" cmpd="sng" w="38100">
                      <a:solidFill>
                        <a:schemeClr val="lt2"/>
                      </a:solidFill>
                      <a:prstDash val="solid"/>
                      <a:round/>
                      <a:headEnd len="sm" w="sm" type="none"/>
                      <a:tailEnd len="sm" w="sm" type="none"/>
                    </a:lnT>
                    <a:lnB cap="flat" cmpd="sng" w="38100">
                      <a:solidFill>
                        <a:schemeClr val="lt2"/>
                      </a:solidFill>
                      <a:prstDash val="solid"/>
                      <a:round/>
                      <a:headEnd len="sm" w="sm" type="none"/>
                      <a:tailEnd len="sm" w="sm" type="none"/>
                    </a:lnB>
                  </a:tcPr>
                </a:tc>
                <a:tc>
                  <a:txBody>
                    <a:bodyPr/>
                    <a:lstStyle/>
                    <a:p>
                      <a:pPr indent="0" lvl="0" marL="0" rtl="0" algn="l">
                        <a:spcBef>
                          <a:spcPts val="0"/>
                        </a:spcBef>
                        <a:spcAft>
                          <a:spcPts val="0"/>
                        </a:spcAft>
                        <a:buNone/>
                      </a:pPr>
                      <a:r>
                        <a:rPr b="1" lang="en-GB" sz="1300">
                          <a:solidFill>
                            <a:schemeClr val="dk2"/>
                          </a:solidFill>
                          <a:latin typeface="Montserrat"/>
                          <a:ea typeface="Montserrat"/>
                          <a:cs typeface="Montserrat"/>
                          <a:sym typeface="Montserrat"/>
                        </a:rPr>
                        <a:t>Victim</a:t>
                      </a:r>
                      <a:endParaRPr b="1" sz="1300">
                        <a:solidFill>
                          <a:schemeClr val="dk2"/>
                        </a:solidFill>
                        <a:latin typeface="Montserrat"/>
                        <a:ea typeface="Montserrat"/>
                        <a:cs typeface="Montserrat"/>
                        <a:sym typeface="Montserrat"/>
                      </a:endParaRPr>
                    </a:p>
                  </a:txBody>
                  <a:tcPr marT="91425" marB="91425" marR="91425" marL="91425">
                    <a:lnL cap="flat" cmpd="sng" w="38100">
                      <a:solidFill>
                        <a:schemeClr val="lt2"/>
                      </a:solidFill>
                      <a:prstDash val="solid"/>
                      <a:round/>
                      <a:headEnd len="sm" w="sm" type="none"/>
                      <a:tailEnd len="sm" w="sm" type="none"/>
                    </a:lnL>
                    <a:lnR cap="flat" cmpd="sng" w="38100">
                      <a:solidFill>
                        <a:schemeClr val="lt2"/>
                      </a:solidFill>
                      <a:prstDash val="solid"/>
                      <a:round/>
                      <a:headEnd len="sm" w="sm" type="none"/>
                      <a:tailEnd len="sm" w="sm" type="none"/>
                    </a:lnR>
                    <a:lnT cap="flat" cmpd="sng" w="38100">
                      <a:solidFill>
                        <a:schemeClr val="lt2"/>
                      </a:solidFill>
                      <a:prstDash val="solid"/>
                      <a:round/>
                      <a:headEnd len="sm" w="sm" type="none"/>
                      <a:tailEnd len="sm" w="sm" type="none"/>
                    </a:lnT>
                    <a:lnB cap="flat" cmpd="sng" w="38100">
                      <a:solidFill>
                        <a:schemeClr val="lt2"/>
                      </a:solidFill>
                      <a:prstDash val="solid"/>
                      <a:round/>
                      <a:headEnd len="sm" w="sm" type="none"/>
                      <a:tailEnd len="sm" w="sm" type="none"/>
                    </a:lnB>
                  </a:tcPr>
                </a:tc>
              </a:tr>
            </a:tbl>
          </a:graphicData>
        </a:graphic>
      </p:graphicFrame>
      <p:graphicFrame>
        <p:nvGraphicFramePr>
          <p:cNvPr id="135" name="Google Shape;135;p27"/>
          <p:cNvGraphicFramePr/>
          <p:nvPr/>
        </p:nvGraphicFramePr>
        <p:xfrm>
          <a:off x="4867725" y="3184888"/>
          <a:ext cx="3000000" cy="3000000"/>
        </p:xfrm>
        <a:graphic>
          <a:graphicData uri="http://schemas.openxmlformats.org/drawingml/2006/table">
            <a:tbl>
              <a:tblPr>
                <a:noFill/>
                <a:tableStyleId>{5140B24A-EE13-400C-A37A-F0FF98A615B7}</a:tableStyleId>
              </a:tblPr>
              <a:tblGrid>
                <a:gridCol w="1498900"/>
                <a:gridCol w="1026200"/>
                <a:gridCol w="1294975"/>
              </a:tblGrid>
              <a:tr h="381000">
                <a:tc>
                  <a:txBody>
                    <a:bodyPr/>
                    <a:lstStyle/>
                    <a:p>
                      <a:pPr indent="0" lvl="0" marL="0" rtl="0" algn="l">
                        <a:spcBef>
                          <a:spcPts val="0"/>
                        </a:spcBef>
                        <a:spcAft>
                          <a:spcPts val="0"/>
                        </a:spcAft>
                        <a:buNone/>
                      </a:pPr>
                      <a:r>
                        <a:rPr b="1" lang="en-GB">
                          <a:solidFill>
                            <a:schemeClr val="dk2"/>
                          </a:solidFill>
                          <a:latin typeface="Montserrat"/>
                          <a:ea typeface="Montserrat"/>
                          <a:cs typeface="Montserrat"/>
                          <a:sym typeface="Montserrat"/>
                        </a:rPr>
                        <a:t>Villain</a:t>
                      </a:r>
                      <a:endParaRPr b="1">
                        <a:solidFill>
                          <a:schemeClr val="dk2"/>
                        </a:solidFill>
                        <a:latin typeface="Montserrat"/>
                        <a:ea typeface="Montserrat"/>
                        <a:cs typeface="Montserrat"/>
                        <a:sym typeface="Montserrat"/>
                      </a:endParaRPr>
                    </a:p>
                  </a:txBody>
                  <a:tcPr marT="91425" marB="91425" marR="91425" marL="91425">
                    <a:lnL cap="flat" cmpd="sng" w="38100">
                      <a:solidFill>
                        <a:schemeClr val="lt2"/>
                      </a:solidFill>
                      <a:prstDash val="solid"/>
                      <a:round/>
                      <a:headEnd len="sm" w="sm" type="none"/>
                      <a:tailEnd len="sm" w="sm" type="none"/>
                    </a:lnL>
                    <a:lnR cap="flat" cmpd="sng" w="38100">
                      <a:solidFill>
                        <a:schemeClr val="lt2"/>
                      </a:solidFill>
                      <a:prstDash val="solid"/>
                      <a:round/>
                      <a:headEnd len="sm" w="sm" type="none"/>
                      <a:tailEnd len="sm" w="sm" type="none"/>
                    </a:lnR>
                    <a:lnT cap="flat" cmpd="sng" w="38100">
                      <a:solidFill>
                        <a:schemeClr val="lt2"/>
                      </a:solidFill>
                      <a:prstDash val="solid"/>
                      <a:round/>
                      <a:headEnd len="sm" w="sm" type="none"/>
                      <a:tailEnd len="sm" w="sm" type="none"/>
                    </a:lnT>
                    <a:lnB cap="flat" cmpd="sng" w="38100">
                      <a:solidFill>
                        <a:schemeClr val="lt2"/>
                      </a:solidFill>
                      <a:prstDash val="solid"/>
                      <a:round/>
                      <a:headEnd len="sm" w="sm" type="none"/>
                      <a:tailEnd len="sm" w="sm" type="none"/>
                    </a:lnB>
                  </a:tcPr>
                </a:tc>
                <a:tc>
                  <a:txBody>
                    <a:bodyPr/>
                    <a:lstStyle/>
                    <a:p>
                      <a:pPr indent="0" lvl="0" marL="0" rtl="0" algn="l">
                        <a:spcBef>
                          <a:spcPts val="0"/>
                        </a:spcBef>
                        <a:spcAft>
                          <a:spcPts val="0"/>
                        </a:spcAft>
                        <a:buNone/>
                      </a:pPr>
                      <a:r>
                        <a:rPr b="1" lang="en-GB">
                          <a:solidFill>
                            <a:schemeClr val="dk2"/>
                          </a:solidFill>
                          <a:latin typeface="Montserrat"/>
                          <a:ea typeface="Montserrat"/>
                          <a:cs typeface="Montserrat"/>
                          <a:sym typeface="Montserrat"/>
                        </a:rPr>
                        <a:t>Violent</a:t>
                      </a:r>
                      <a:endParaRPr b="1">
                        <a:solidFill>
                          <a:schemeClr val="dk2"/>
                        </a:solidFill>
                        <a:latin typeface="Montserrat"/>
                        <a:ea typeface="Montserrat"/>
                        <a:cs typeface="Montserrat"/>
                        <a:sym typeface="Montserrat"/>
                      </a:endParaRPr>
                    </a:p>
                  </a:txBody>
                  <a:tcPr marT="91425" marB="91425" marR="91425" marL="91425">
                    <a:lnL cap="flat" cmpd="sng" w="38100">
                      <a:solidFill>
                        <a:schemeClr val="lt2"/>
                      </a:solidFill>
                      <a:prstDash val="solid"/>
                      <a:round/>
                      <a:headEnd len="sm" w="sm" type="none"/>
                      <a:tailEnd len="sm" w="sm" type="none"/>
                    </a:lnL>
                    <a:lnR cap="flat" cmpd="sng" w="38100">
                      <a:solidFill>
                        <a:schemeClr val="lt2"/>
                      </a:solidFill>
                      <a:prstDash val="solid"/>
                      <a:round/>
                      <a:headEnd len="sm" w="sm" type="none"/>
                      <a:tailEnd len="sm" w="sm" type="none"/>
                    </a:lnR>
                    <a:lnT cap="flat" cmpd="sng" w="38100">
                      <a:solidFill>
                        <a:schemeClr val="lt2"/>
                      </a:solidFill>
                      <a:prstDash val="solid"/>
                      <a:round/>
                      <a:headEnd len="sm" w="sm" type="none"/>
                      <a:tailEnd len="sm" w="sm" type="none"/>
                    </a:lnT>
                    <a:lnB cap="flat" cmpd="sng" w="38100">
                      <a:solidFill>
                        <a:schemeClr val="lt2"/>
                      </a:solidFill>
                      <a:prstDash val="solid"/>
                      <a:round/>
                      <a:headEnd len="sm" w="sm" type="none"/>
                      <a:tailEnd len="sm" w="sm" type="none"/>
                    </a:lnB>
                  </a:tcPr>
                </a:tc>
                <a:tc>
                  <a:txBody>
                    <a:bodyPr/>
                    <a:lstStyle/>
                    <a:p>
                      <a:pPr indent="0" lvl="0" marL="0" rtl="0" algn="l">
                        <a:spcBef>
                          <a:spcPts val="0"/>
                        </a:spcBef>
                        <a:spcAft>
                          <a:spcPts val="0"/>
                        </a:spcAft>
                        <a:buNone/>
                      </a:pPr>
                      <a:r>
                        <a:rPr b="1" lang="en-GB">
                          <a:solidFill>
                            <a:schemeClr val="dk2"/>
                          </a:solidFill>
                          <a:latin typeface="Montserrat"/>
                          <a:ea typeface="Montserrat"/>
                          <a:cs typeface="Montserrat"/>
                          <a:sym typeface="Montserrat"/>
                        </a:rPr>
                        <a:t>Heavy club</a:t>
                      </a:r>
                      <a:endParaRPr b="1">
                        <a:solidFill>
                          <a:schemeClr val="dk2"/>
                        </a:solidFill>
                        <a:latin typeface="Montserrat"/>
                        <a:ea typeface="Montserrat"/>
                        <a:cs typeface="Montserrat"/>
                        <a:sym typeface="Montserrat"/>
                      </a:endParaRPr>
                    </a:p>
                  </a:txBody>
                  <a:tcPr marT="91425" marB="91425" marR="91425" marL="91425">
                    <a:lnL cap="flat" cmpd="sng" w="38100">
                      <a:solidFill>
                        <a:schemeClr val="lt2"/>
                      </a:solidFill>
                      <a:prstDash val="solid"/>
                      <a:round/>
                      <a:headEnd len="sm" w="sm" type="none"/>
                      <a:tailEnd len="sm" w="sm" type="none"/>
                    </a:lnL>
                    <a:lnR cap="flat" cmpd="sng" w="38100">
                      <a:solidFill>
                        <a:schemeClr val="lt2"/>
                      </a:solidFill>
                      <a:prstDash val="solid"/>
                      <a:round/>
                      <a:headEnd len="sm" w="sm" type="none"/>
                      <a:tailEnd len="sm" w="sm" type="none"/>
                    </a:lnR>
                    <a:lnT cap="flat" cmpd="sng" w="38100">
                      <a:solidFill>
                        <a:schemeClr val="lt2"/>
                      </a:solidFill>
                      <a:prstDash val="solid"/>
                      <a:round/>
                      <a:headEnd len="sm" w="sm" type="none"/>
                      <a:tailEnd len="sm" w="sm" type="none"/>
                    </a:lnT>
                    <a:lnB cap="flat" cmpd="sng" w="38100">
                      <a:solidFill>
                        <a:schemeClr val="lt2"/>
                      </a:solidFill>
                      <a:prstDash val="solid"/>
                      <a:round/>
                      <a:headEnd len="sm" w="sm" type="none"/>
                      <a:tailEnd len="sm" w="sm" type="none"/>
                    </a:lnB>
                  </a:tcPr>
                </a:tc>
              </a:tr>
              <a:tr h="381000">
                <a:tc>
                  <a:txBody>
                    <a:bodyPr/>
                    <a:lstStyle/>
                    <a:p>
                      <a:pPr indent="0" lvl="0" marL="0" rtl="0" algn="l">
                        <a:spcBef>
                          <a:spcPts val="0"/>
                        </a:spcBef>
                        <a:spcAft>
                          <a:spcPts val="0"/>
                        </a:spcAft>
                        <a:buNone/>
                      </a:pPr>
                      <a:r>
                        <a:rPr b="1" lang="en-GB">
                          <a:solidFill>
                            <a:schemeClr val="dk2"/>
                          </a:solidFill>
                          <a:latin typeface="Montserrat"/>
                          <a:ea typeface="Montserrat"/>
                          <a:cs typeface="Montserrat"/>
                          <a:sym typeface="Montserrat"/>
                        </a:rPr>
                        <a:t>Cold-hearted</a:t>
                      </a:r>
                      <a:endParaRPr b="1">
                        <a:solidFill>
                          <a:schemeClr val="dk2"/>
                        </a:solidFill>
                        <a:latin typeface="Montserrat"/>
                        <a:ea typeface="Montserrat"/>
                        <a:cs typeface="Montserrat"/>
                        <a:sym typeface="Montserrat"/>
                      </a:endParaRPr>
                    </a:p>
                  </a:txBody>
                  <a:tcPr marT="91425" marB="91425" marR="91425" marL="91425">
                    <a:lnL cap="flat" cmpd="sng" w="38100">
                      <a:solidFill>
                        <a:schemeClr val="lt2"/>
                      </a:solidFill>
                      <a:prstDash val="solid"/>
                      <a:round/>
                      <a:headEnd len="sm" w="sm" type="none"/>
                      <a:tailEnd len="sm" w="sm" type="none"/>
                    </a:lnL>
                    <a:lnR cap="flat" cmpd="sng" w="38100">
                      <a:solidFill>
                        <a:schemeClr val="lt2"/>
                      </a:solidFill>
                      <a:prstDash val="solid"/>
                      <a:round/>
                      <a:headEnd len="sm" w="sm" type="none"/>
                      <a:tailEnd len="sm" w="sm" type="none"/>
                    </a:lnR>
                    <a:lnT cap="flat" cmpd="sng" w="38100">
                      <a:solidFill>
                        <a:schemeClr val="lt2"/>
                      </a:solidFill>
                      <a:prstDash val="solid"/>
                      <a:round/>
                      <a:headEnd len="sm" w="sm" type="none"/>
                      <a:tailEnd len="sm" w="sm" type="none"/>
                    </a:lnT>
                    <a:lnB cap="flat" cmpd="sng" w="38100">
                      <a:solidFill>
                        <a:schemeClr val="lt2"/>
                      </a:solidFill>
                      <a:prstDash val="solid"/>
                      <a:round/>
                      <a:headEnd len="sm" w="sm" type="none"/>
                      <a:tailEnd len="sm" w="sm" type="none"/>
                    </a:lnB>
                  </a:tcPr>
                </a:tc>
                <a:tc>
                  <a:txBody>
                    <a:bodyPr/>
                    <a:lstStyle/>
                    <a:p>
                      <a:pPr indent="0" lvl="0" marL="0" rtl="0" algn="l">
                        <a:spcBef>
                          <a:spcPts val="0"/>
                        </a:spcBef>
                        <a:spcAft>
                          <a:spcPts val="0"/>
                        </a:spcAft>
                        <a:buNone/>
                      </a:pPr>
                      <a:r>
                        <a:rPr b="1" lang="en-GB">
                          <a:solidFill>
                            <a:schemeClr val="dk2"/>
                          </a:solidFill>
                          <a:latin typeface="Montserrat"/>
                          <a:ea typeface="Montserrat"/>
                          <a:cs typeface="Montserrat"/>
                          <a:sym typeface="Montserrat"/>
                        </a:rPr>
                        <a:t>Barbaric</a:t>
                      </a:r>
                      <a:endParaRPr b="1">
                        <a:solidFill>
                          <a:schemeClr val="dk2"/>
                        </a:solidFill>
                        <a:latin typeface="Montserrat"/>
                        <a:ea typeface="Montserrat"/>
                        <a:cs typeface="Montserrat"/>
                        <a:sym typeface="Montserrat"/>
                      </a:endParaRPr>
                    </a:p>
                  </a:txBody>
                  <a:tcPr marT="91425" marB="91425" marR="91425" marL="91425">
                    <a:lnL cap="flat" cmpd="sng" w="38100">
                      <a:solidFill>
                        <a:schemeClr val="lt2"/>
                      </a:solidFill>
                      <a:prstDash val="solid"/>
                      <a:round/>
                      <a:headEnd len="sm" w="sm" type="none"/>
                      <a:tailEnd len="sm" w="sm" type="none"/>
                    </a:lnL>
                    <a:lnR cap="flat" cmpd="sng" w="38100">
                      <a:solidFill>
                        <a:schemeClr val="lt2"/>
                      </a:solidFill>
                      <a:prstDash val="solid"/>
                      <a:round/>
                      <a:headEnd len="sm" w="sm" type="none"/>
                      <a:tailEnd len="sm" w="sm" type="none"/>
                    </a:lnR>
                    <a:lnT cap="flat" cmpd="sng" w="38100">
                      <a:solidFill>
                        <a:schemeClr val="lt2"/>
                      </a:solidFill>
                      <a:prstDash val="solid"/>
                      <a:round/>
                      <a:headEnd len="sm" w="sm" type="none"/>
                      <a:tailEnd len="sm" w="sm" type="none"/>
                    </a:lnT>
                    <a:lnB cap="flat" cmpd="sng" w="38100">
                      <a:solidFill>
                        <a:schemeClr val="lt2"/>
                      </a:solidFill>
                      <a:prstDash val="solid"/>
                      <a:round/>
                      <a:headEnd len="sm" w="sm" type="none"/>
                      <a:tailEnd len="sm" w="sm" type="none"/>
                    </a:lnB>
                  </a:tcPr>
                </a:tc>
                <a:tc>
                  <a:txBody>
                    <a:bodyPr/>
                    <a:lstStyle/>
                    <a:p>
                      <a:pPr indent="0" lvl="0" marL="0" rtl="0" algn="l">
                        <a:spcBef>
                          <a:spcPts val="0"/>
                        </a:spcBef>
                        <a:spcAft>
                          <a:spcPts val="0"/>
                        </a:spcAft>
                        <a:buNone/>
                      </a:pPr>
                      <a:r>
                        <a:rPr b="1" lang="en-GB">
                          <a:solidFill>
                            <a:schemeClr val="dk2"/>
                          </a:solidFill>
                          <a:latin typeface="Montserrat"/>
                          <a:ea typeface="Montserrat"/>
                          <a:cs typeface="Montserrat"/>
                          <a:sym typeface="Montserrat"/>
                        </a:rPr>
                        <a:t>‘Get up’</a:t>
                      </a:r>
                      <a:endParaRPr b="1">
                        <a:solidFill>
                          <a:schemeClr val="dk2"/>
                        </a:solidFill>
                        <a:latin typeface="Montserrat"/>
                        <a:ea typeface="Montserrat"/>
                        <a:cs typeface="Montserrat"/>
                        <a:sym typeface="Montserrat"/>
                      </a:endParaRPr>
                    </a:p>
                  </a:txBody>
                  <a:tcPr marT="91425" marB="91425" marR="91425" marL="91425">
                    <a:lnL cap="flat" cmpd="sng" w="38100">
                      <a:solidFill>
                        <a:schemeClr val="lt2"/>
                      </a:solidFill>
                      <a:prstDash val="solid"/>
                      <a:round/>
                      <a:headEnd len="sm" w="sm" type="none"/>
                      <a:tailEnd len="sm" w="sm" type="none"/>
                    </a:lnL>
                    <a:lnR cap="flat" cmpd="sng" w="38100">
                      <a:solidFill>
                        <a:schemeClr val="lt2"/>
                      </a:solidFill>
                      <a:prstDash val="solid"/>
                      <a:round/>
                      <a:headEnd len="sm" w="sm" type="none"/>
                      <a:tailEnd len="sm" w="sm" type="none"/>
                    </a:lnR>
                    <a:lnT cap="flat" cmpd="sng" w="38100">
                      <a:solidFill>
                        <a:schemeClr val="lt2"/>
                      </a:solidFill>
                      <a:prstDash val="solid"/>
                      <a:round/>
                      <a:headEnd len="sm" w="sm" type="none"/>
                      <a:tailEnd len="sm" w="sm" type="none"/>
                    </a:lnT>
                    <a:lnB cap="flat" cmpd="sng" w="38100">
                      <a:solidFill>
                        <a:schemeClr val="lt2"/>
                      </a:solidFill>
                      <a:prstDash val="solid"/>
                      <a:round/>
                      <a:headEnd len="sm" w="sm" type="none"/>
                      <a:tailEnd len="sm" w="sm" type="none"/>
                    </a:lnB>
                  </a:tcPr>
                </a:tc>
              </a:tr>
            </a:tbl>
          </a:graphicData>
        </a:graphic>
      </p:graphicFrame>
      <p:sp>
        <p:nvSpPr>
          <p:cNvPr id="136" name="Google Shape;136;p27"/>
          <p:cNvSpPr txBox="1"/>
          <p:nvPr/>
        </p:nvSpPr>
        <p:spPr>
          <a:xfrm>
            <a:off x="-58350" y="2753200"/>
            <a:ext cx="4544100" cy="4317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GB" sz="1600">
                <a:solidFill>
                  <a:schemeClr val="dk2"/>
                </a:solidFill>
                <a:latin typeface="Montserrat"/>
                <a:ea typeface="Montserrat"/>
                <a:cs typeface="Montserrat"/>
                <a:sym typeface="Montserrat"/>
              </a:rPr>
              <a:t>Keywords for Nancy</a:t>
            </a:r>
            <a:endParaRPr b="1" sz="1600">
              <a:solidFill>
                <a:schemeClr val="dk2"/>
              </a:solidFill>
              <a:latin typeface="Montserrat"/>
              <a:ea typeface="Montserrat"/>
              <a:cs typeface="Montserrat"/>
              <a:sym typeface="Montserrat"/>
            </a:endParaRPr>
          </a:p>
        </p:txBody>
      </p:sp>
      <p:sp>
        <p:nvSpPr>
          <p:cNvPr id="137" name="Google Shape;137;p27"/>
          <p:cNvSpPr txBox="1"/>
          <p:nvPr/>
        </p:nvSpPr>
        <p:spPr>
          <a:xfrm>
            <a:off x="4342875" y="2753200"/>
            <a:ext cx="4544100" cy="4317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GB" sz="1600">
                <a:solidFill>
                  <a:schemeClr val="dk2"/>
                </a:solidFill>
                <a:latin typeface="Montserrat"/>
                <a:ea typeface="Montserrat"/>
                <a:cs typeface="Montserrat"/>
                <a:sym typeface="Montserrat"/>
              </a:rPr>
              <a:t>Keywords for Bill</a:t>
            </a:r>
            <a:endParaRPr b="1" sz="1600">
              <a:solidFill>
                <a:schemeClr val="dk2"/>
              </a:solidFill>
              <a:latin typeface="Montserrat"/>
              <a:ea typeface="Montserrat"/>
              <a:cs typeface="Montserrat"/>
              <a:sym typeface="Montserrat"/>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3">
                                            <p:txEl>
                                              <p:pRg end="0" st="0"/>
                                            </p:txEl>
                                          </p:spTgt>
                                        </p:tgtEl>
                                        <p:attrNameLst>
                                          <p:attrName>style.visibility</p:attrName>
                                        </p:attrNameLst>
                                      </p:cBhvr>
                                      <p:to>
                                        <p:strVal val="visible"/>
                                      </p:to>
                                    </p:set>
                                    <p:animEffect filter="fade" transition="in">
                                      <p:cBhvr>
                                        <p:cTn dur="1"/>
                                        <p:tgtEl>
                                          <p:spTgt spid="133">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3">
                                            <p:txEl>
                                              <p:pRg end="1" st="1"/>
                                            </p:txEl>
                                          </p:spTgt>
                                        </p:tgtEl>
                                        <p:attrNameLst>
                                          <p:attrName>style.visibility</p:attrName>
                                        </p:attrNameLst>
                                      </p:cBhvr>
                                      <p:to>
                                        <p:strVal val="visible"/>
                                      </p:to>
                                    </p:set>
                                    <p:animEffect filter="fade" transition="in">
                                      <p:cBhvr>
                                        <p:cTn dur="1"/>
                                        <p:tgtEl>
                                          <p:spTgt spid="133">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3">
                                            <p:txEl>
                                              <p:pRg end="2" st="2"/>
                                            </p:txEl>
                                          </p:spTgt>
                                        </p:tgtEl>
                                        <p:attrNameLst>
                                          <p:attrName>style.visibility</p:attrName>
                                        </p:attrNameLst>
                                      </p:cBhvr>
                                      <p:to>
                                        <p:strVal val="visible"/>
                                      </p:to>
                                    </p:set>
                                    <p:animEffect filter="fade" transition="in">
                                      <p:cBhvr>
                                        <p:cTn dur="1"/>
                                        <p:tgtEl>
                                          <p:spTgt spid="133">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3">
                                            <p:txEl>
                                              <p:pRg end="3" st="3"/>
                                            </p:txEl>
                                          </p:spTgt>
                                        </p:tgtEl>
                                        <p:attrNameLst>
                                          <p:attrName>style.visibility</p:attrName>
                                        </p:attrNameLst>
                                      </p:cBhvr>
                                      <p:to>
                                        <p:strVal val="visible"/>
                                      </p:to>
                                    </p:set>
                                    <p:animEffect filter="fade" transition="in">
                                      <p:cBhvr>
                                        <p:cTn dur="1"/>
                                        <p:tgtEl>
                                          <p:spTgt spid="133">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3">
                                            <p:txEl>
                                              <p:pRg end="4" st="4"/>
                                            </p:txEl>
                                          </p:spTgt>
                                        </p:tgtEl>
                                        <p:attrNameLst>
                                          <p:attrName>style.visibility</p:attrName>
                                        </p:attrNameLst>
                                      </p:cBhvr>
                                      <p:to>
                                        <p:strVal val="visible"/>
                                      </p:to>
                                    </p:set>
                                    <p:animEffect filter="fade" transition="in">
                                      <p:cBhvr>
                                        <p:cTn dur="1"/>
                                        <p:tgtEl>
                                          <p:spTgt spid="133">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3">
                                            <p:txEl>
                                              <p:pRg end="5" st="5"/>
                                            </p:txEl>
                                          </p:spTgt>
                                        </p:tgtEl>
                                        <p:attrNameLst>
                                          <p:attrName>style.visibility</p:attrName>
                                        </p:attrNameLst>
                                      </p:cBhvr>
                                      <p:to>
                                        <p:strVal val="visible"/>
                                      </p:to>
                                    </p:set>
                                    <p:animEffect filter="fade" transition="in">
                                      <p:cBhvr>
                                        <p:cTn dur="1"/>
                                        <p:tgtEl>
                                          <p:spTgt spid="133">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3">
                                            <p:txEl>
                                              <p:pRg end="6" st="6"/>
                                            </p:txEl>
                                          </p:spTgt>
                                        </p:tgtEl>
                                        <p:attrNameLst>
                                          <p:attrName>style.visibility</p:attrName>
                                        </p:attrNameLst>
                                      </p:cBhvr>
                                      <p:to>
                                        <p:strVal val="visible"/>
                                      </p:to>
                                    </p:set>
                                    <p:animEffect filter="fade" transition="in">
                                      <p:cBhvr>
                                        <p:cTn dur="1"/>
                                        <p:tgtEl>
                                          <p:spTgt spid="133">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3">
                                            <p:txEl>
                                              <p:pRg end="7" st="7"/>
                                            </p:txEl>
                                          </p:spTgt>
                                        </p:tgtEl>
                                        <p:attrNameLst>
                                          <p:attrName>style.visibility</p:attrName>
                                        </p:attrNameLst>
                                      </p:cBhvr>
                                      <p:to>
                                        <p:strVal val="visible"/>
                                      </p:to>
                                    </p:set>
                                    <p:animEffect filter="fade" transition="in">
                                      <p:cBhvr>
                                        <p:cTn dur="1"/>
                                        <p:tgtEl>
                                          <p:spTgt spid="133">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3">
                                            <p:txEl>
                                              <p:pRg end="8" st="8"/>
                                            </p:txEl>
                                          </p:spTgt>
                                        </p:tgtEl>
                                        <p:attrNameLst>
                                          <p:attrName>style.visibility</p:attrName>
                                        </p:attrNameLst>
                                      </p:cBhvr>
                                      <p:to>
                                        <p:strVal val="visible"/>
                                      </p:to>
                                    </p:set>
                                    <p:animEffect filter="fade" transition="in">
                                      <p:cBhvr>
                                        <p:cTn dur="1"/>
                                        <p:tgtEl>
                                          <p:spTgt spid="133">
                                            <p:txEl>
                                              <p:pRg end="8" st="8"/>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3">
                                            <p:txEl>
                                              <p:pRg end="9" st="9"/>
                                            </p:txEl>
                                          </p:spTgt>
                                        </p:tgtEl>
                                        <p:attrNameLst>
                                          <p:attrName>style.visibility</p:attrName>
                                        </p:attrNameLst>
                                      </p:cBhvr>
                                      <p:to>
                                        <p:strVal val="visible"/>
                                      </p:to>
                                    </p:set>
                                    <p:animEffect filter="fade" transition="in">
                                      <p:cBhvr>
                                        <p:cTn dur="1"/>
                                        <p:tgtEl>
                                          <p:spTgt spid="133">
                                            <p:txEl>
                                              <p:pRg end="9" st="9"/>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3">
                                            <p:txEl>
                                              <p:pRg end="10" st="10"/>
                                            </p:txEl>
                                          </p:spTgt>
                                        </p:tgtEl>
                                        <p:attrNameLst>
                                          <p:attrName>style.visibility</p:attrName>
                                        </p:attrNameLst>
                                      </p:cBhvr>
                                      <p:to>
                                        <p:strVal val="visible"/>
                                      </p:to>
                                    </p:set>
                                    <p:animEffect filter="fade" transition="in">
                                      <p:cBhvr>
                                        <p:cTn dur="1"/>
                                        <p:tgtEl>
                                          <p:spTgt spid="133">
                                            <p:txEl>
                                              <p:pRg end="10" st="1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3">
                                            <p:txEl>
                                              <p:pRg end="11" st="11"/>
                                            </p:txEl>
                                          </p:spTgt>
                                        </p:tgtEl>
                                        <p:attrNameLst>
                                          <p:attrName>style.visibility</p:attrName>
                                        </p:attrNameLst>
                                      </p:cBhvr>
                                      <p:to>
                                        <p:strVal val="visible"/>
                                      </p:to>
                                    </p:set>
                                    <p:animEffect filter="fade" transition="in">
                                      <p:cBhvr>
                                        <p:cTn dur="1"/>
                                        <p:tgtEl>
                                          <p:spTgt spid="133">
                                            <p:txEl>
                                              <p:pRg end="11" st="1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3">
                                            <p:txEl>
                                              <p:pRg end="12" st="12"/>
                                            </p:txEl>
                                          </p:spTgt>
                                        </p:tgtEl>
                                        <p:attrNameLst>
                                          <p:attrName>style.visibility</p:attrName>
                                        </p:attrNameLst>
                                      </p:cBhvr>
                                      <p:to>
                                        <p:strVal val="visible"/>
                                      </p:to>
                                    </p:set>
                                    <p:animEffect filter="fade" transition="in">
                                      <p:cBhvr>
                                        <p:cTn dur="1"/>
                                        <p:tgtEl>
                                          <p:spTgt spid="133">
                                            <p:txEl>
                                              <p:pRg end="12" st="1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3">
                                            <p:txEl>
                                              <p:pRg end="13" st="13"/>
                                            </p:txEl>
                                          </p:spTgt>
                                        </p:tgtEl>
                                        <p:attrNameLst>
                                          <p:attrName>style.visibility</p:attrName>
                                        </p:attrNameLst>
                                      </p:cBhvr>
                                      <p:to>
                                        <p:strVal val="visible"/>
                                      </p:to>
                                    </p:set>
                                    <p:animEffect filter="fade" transition="in">
                                      <p:cBhvr>
                                        <p:cTn dur="1"/>
                                        <p:tgtEl>
                                          <p:spTgt spid="133">
                                            <p:txEl>
                                              <p:pRg end="13" st="1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