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DE6ADD-B8CE-4D9C-B5C3-B1043598BD57}">
  <a:tblStyle styleId="{1FDE6ADD-B8CE-4D9C-B5C3-B1043598BD5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411da75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b411da75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411da75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b411da75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1" name="Google Shape;71;p12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2" name="Google Shape;52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Electrolysis of Molten Compounds</a:t>
            </a:r>
            <a:endParaRPr b="0" i="0" sz="60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GB" sz="3600" u="none" cap="none" strike="noStrike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Combined Science - Chemistry - Key Stage 4</a:t>
            </a:r>
            <a:endParaRPr b="0" i="0" sz="36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Campbell</a:t>
            </a:r>
            <a:endParaRPr b="0" i="0" sz="2800" u="none" cap="none" strike="noStrike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15600" l="1960" r="-1959" t="2074"/>
          <a:stretch/>
        </p:blipFill>
        <p:spPr>
          <a:xfrm>
            <a:off x="1754300" y="0"/>
            <a:ext cx="15615652" cy="908081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13604275" y="8478700"/>
            <a:ext cx="36543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Source: Oak</a:t>
            </a:r>
            <a:endParaRPr b="0" i="0" sz="2200" u="none" cap="none" strike="noStrike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6082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97" name="Google Shape;97;p16"/>
          <p:cNvGraphicFramePr/>
          <p:nvPr/>
        </p:nvGraphicFramePr>
        <p:xfrm>
          <a:off x="628500" y="162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{1FDE6ADD-B8CE-4D9C-B5C3-B1043598BD57}</a:tableStyleId>
              </a:tblPr>
              <a:tblGrid>
                <a:gridCol w="3323600"/>
                <a:gridCol w="3323600"/>
                <a:gridCol w="3323600"/>
                <a:gridCol w="3323600"/>
                <a:gridCol w="3323600"/>
              </a:tblGrid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Molten ionic compound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cation 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anion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Forming at the 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cathode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Forming at the 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anode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chloride CaCl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oxide K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bromide NaBr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 oxide Al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t/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 answers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628500" y="1717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{1FDE6ADD-B8CE-4D9C-B5C3-B1043598BD57}</a:tableStyleId>
              </a:tblPr>
              <a:tblGrid>
                <a:gridCol w="3323600"/>
                <a:gridCol w="3323600"/>
                <a:gridCol w="3323600"/>
                <a:gridCol w="3323600"/>
                <a:gridCol w="3323600"/>
              </a:tblGrid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Molten ionic compound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cation 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anion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Forming at the 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cathode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Forming at the </a:t>
                      </a: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anode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chloride CaCl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Ca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2+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Chloride Cl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Calcium Ca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Chlorine Cl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oxide K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K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Oxide O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 K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 O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bromide NaBr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Na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+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Bromide Br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Sodium Na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Bromine Br</a:t>
                      </a:r>
                      <a:r>
                        <a:rPr baseline="-25000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58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 oxide Al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 Al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3+</a:t>
                      </a:r>
                      <a:endParaRPr baseline="30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Oxide O</a:t>
                      </a:r>
                      <a:r>
                        <a:rPr baseline="30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 Al</a:t>
                      </a:r>
                      <a:endParaRPr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Oxygen O</a:t>
                      </a:r>
                      <a:r>
                        <a:rPr baseline="-25000" lang="en-GB" sz="3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aseline="-25000" sz="3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