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Repeated percentage increase and decrease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 and decrease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793429" y="774651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A motorbike costs £7000. It decreases in value by 6% every year. How much will it be worth after 4 years?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House prices increase by an average of 1.8% per year. Phillip’s house is currently worth £230 000. How much will Phillip’s house be worth in 7 years?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58973" y="976950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4379" t="-43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 and decrease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horse weighs 700 kg. Its weight increases by 12%, before then losing 5%. How much does the horse now weigh?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4791459" y="924806"/>
            <a:ext cx="4144219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Molly invested some savings in 2018.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By 2019 she had made a loss of 15%.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2020 she made a profit of 30%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percentage has her original investment increased by?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793429" y="774651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A motorbike costs £7000. It decreases in value by 6% every year. How much will it be worth after 4 years?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House prices increase by an average of 1.8% per year. Phillip’s house is currently worth £230 000. How much will Phillip’s house be worth in 7 years?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4" name="Google Shape;64;p10"/>
          <p:cNvSpPr txBox="1"/>
          <p:nvPr/>
        </p:nvSpPr>
        <p:spPr>
          <a:xfrm>
            <a:off x="458973" y="976950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4379" t="-43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1128889" y="2519606"/>
            <a:ext cx="44026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1.1</a:t>
            </a:r>
            <a:endParaRPr/>
          </a:p>
        </p:txBody>
      </p:sp>
      <p:sp>
        <p:nvSpPr>
          <p:cNvPr id="66" name="Google Shape;66;p10"/>
          <p:cNvSpPr txBox="1"/>
          <p:nvPr/>
        </p:nvSpPr>
        <p:spPr>
          <a:xfrm>
            <a:off x="1051376" y="3671674"/>
            <a:ext cx="61524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0.9</a:t>
            </a:r>
            <a:endParaRPr/>
          </a:p>
        </p:txBody>
      </p:sp>
      <p:sp>
        <p:nvSpPr>
          <p:cNvPr id="67" name="Google Shape;67;p10"/>
          <p:cNvSpPr txBox="1"/>
          <p:nvPr/>
        </p:nvSpPr>
        <p:spPr>
          <a:xfrm>
            <a:off x="5442359" y="1930910"/>
            <a:ext cx="2960512" cy="30777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9998" l="-618" r="0" t="-399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8" name="Google Shape;68;p10"/>
          <p:cNvSpPr txBox="1"/>
          <p:nvPr/>
        </p:nvSpPr>
        <p:spPr>
          <a:xfrm>
            <a:off x="8201903" y="1930909"/>
            <a:ext cx="84989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£5 465</a:t>
            </a:r>
            <a:endParaRPr/>
          </a:p>
        </p:txBody>
      </p:sp>
      <p:sp>
        <p:nvSpPr>
          <p:cNvPr id="69" name="Google Shape;69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 and decrease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0" name="Google Shape;70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72" name="Google Shape;72;p10"/>
          <p:cNvSpPr txBox="1"/>
          <p:nvPr/>
        </p:nvSpPr>
        <p:spPr>
          <a:xfrm>
            <a:off x="4697736" y="4082907"/>
            <a:ext cx="4732867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3633" l="-771" r="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8046040" y="4082907"/>
            <a:ext cx="29605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£260 59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 and decrease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4791459" y="924806"/>
            <a:ext cx="4144219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Molly invested some savings in 2018.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By 2019 she had made a loss of 15%.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2020 she made a profit of 30%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percentage has her original investment increased by?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1"/>
          <p:cNvSpPr txBox="1"/>
          <p:nvPr/>
        </p:nvSpPr>
        <p:spPr>
          <a:xfrm>
            <a:off x="724786" y="2402473"/>
            <a:ext cx="4732867" cy="3385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1426" l="-771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2" name="Google Shape;82;p11"/>
          <p:cNvSpPr txBox="1"/>
          <p:nvPr/>
        </p:nvSpPr>
        <p:spPr>
          <a:xfrm>
            <a:off x="5023555" y="3198910"/>
            <a:ext cx="4732867" cy="83099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822" l="-643" r="0" t="-220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horse weighs 700 kg. Its weight increases by 12%, before then losing 5%. How much does the horse now weigh?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