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ec435be4f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ec435be4f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2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ec435bef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ec435bef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2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ec435be4f_0_2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ec435be4f_0_2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2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ec822dc0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ec822dc0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2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Robert Brown </a:t>
            </a:r>
            <a:endParaRPr/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Physics - Key Stage 3 Matter 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Miss Todd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59400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Practise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594000" y="2444748"/>
            <a:ext cx="13843200" cy="8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en-GB" sz="36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Define Brownian motion.</a:t>
            </a:r>
            <a:endParaRPr sz="36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6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AutoNum type="arabicPeriod"/>
            </a:pPr>
            <a:r>
              <a:rPr lang="en-GB" sz="36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Define diffusion. </a:t>
            </a:r>
            <a:endParaRPr sz="36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AutoNum type="arabicPeriod"/>
            </a:pPr>
            <a:r>
              <a:rPr lang="en-GB" sz="36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Explain why diffusion is passive using Brownian motion.</a:t>
            </a:r>
            <a:endParaRPr sz="36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Diffusion is passive because . . .</a:t>
            </a:r>
            <a:endParaRPr b="1" sz="36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1242000" y="1156375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Fill in the gaps: 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6" name="Google Shape;96;p16"/>
          <p:cNvSpPr txBox="1"/>
          <p:nvPr/>
        </p:nvSpPr>
        <p:spPr>
          <a:xfrm>
            <a:off x="1143000" y="3021600"/>
            <a:ext cx="14359500" cy="42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latin typeface="Montserrat"/>
                <a:ea typeface="Montserrat"/>
                <a:cs typeface="Montserrat"/>
                <a:sym typeface="Montserrat"/>
              </a:rPr>
              <a:t>Increasing the temperature                      the rate of diffusion because the particles have more                    energy. </a:t>
            </a:r>
            <a:endParaRPr sz="4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97" name="Google Shape;97;p16"/>
          <p:cNvCxnSpPr/>
          <p:nvPr/>
        </p:nvCxnSpPr>
        <p:spPr>
          <a:xfrm>
            <a:off x="9791700" y="3733800"/>
            <a:ext cx="3194100" cy="126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8" name="Google Shape;98;p16"/>
          <p:cNvCxnSpPr/>
          <p:nvPr/>
        </p:nvCxnSpPr>
        <p:spPr>
          <a:xfrm flipH="1" rot="10800000">
            <a:off x="2857500" y="5949800"/>
            <a:ext cx="3136800" cy="19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>
            <p:ph type="title"/>
          </p:nvPr>
        </p:nvSpPr>
        <p:spPr>
          <a:xfrm>
            <a:off x="489800" y="570325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Practise 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4" name="Google Shape;10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5" name="Google Shape;105;p17"/>
          <p:cNvSpPr/>
          <p:nvPr/>
        </p:nvSpPr>
        <p:spPr>
          <a:xfrm>
            <a:off x="15121625" y="53725"/>
            <a:ext cx="3088800" cy="2145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7"/>
          <p:cNvSpPr txBox="1"/>
          <p:nvPr/>
        </p:nvSpPr>
        <p:spPr>
          <a:xfrm>
            <a:off x="489800" y="1420400"/>
            <a:ext cx="14527500" cy="751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Someone has just thrown a stink bomb through </a:t>
            </a:r>
            <a:br>
              <a:rPr lang="en-GB" sz="35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the classroom door.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AutoNum type="arabicPeriod"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Describe how the gas diffuses around the room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Montserrat"/>
                <a:ea typeface="Montserrat"/>
                <a:cs typeface="Montserrat"/>
                <a:sym typeface="Montserrat"/>
              </a:rPr>
              <a:t>In a gas the particles . . . over time the particles will . . . </a:t>
            </a:r>
            <a:endParaRPr b="1"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AutoNum type="arabicPeriod"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Explain why students at the front smell it first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Montserrat"/>
                <a:ea typeface="Montserrat"/>
                <a:cs typeface="Montserrat"/>
                <a:sym typeface="Montserrat"/>
              </a:rPr>
              <a:t>The students at the front will smell it first because . . . </a:t>
            </a:r>
            <a:endParaRPr b="1"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AutoNum type="arabicPeriod"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Explain why it smells strongest near the door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Montserrat"/>
                <a:ea typeface="Montserrat"/>
                <a:cs typeface="Montserrat"/>
                <a:sym typeface="Montserrat"/>
              </a:rPr>
              <a:t>The smell will be strongest near the door because . . . </a:t>
            </a:r>
            <a:endParaRPr b="1"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AutoNum type="arabicPeriod"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Would it spread faster or slower on a hot day? Justify your answer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3000">
                <a:latin typeface="Montserrat"/>
                <a:ea typeface="Montserrat"/>
                <a:cs typeface="Montserrat"/>
                <a:sym typeface="Montserrat"/>
              </a:rPr>
              <a:t>It would spread faster/slower on a hot day, this is because the particles are . . .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