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3D0772E-7C54-4CBE-A29E-3B1DF7D86D58}">
  <a:tblStyle styleId="{E3D0772E-7C54-4CBE-A29E-3B1DF7D86D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22ca3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22ca3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cfe344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cfe344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Length and Perimeter 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Measuring Lengths to the nearest cm or nearest mm</a:t>
            </a:r>
            <a:endParaRPr sz="60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Mathematics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>
                <a:solidFill>
                  <a:srgbClr val="4B3241"/>
                </a:solidFill>
              </a:rPr>
              <a:t>Miss Hill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1168325" y="214063"/>
            <a:ext cx="105267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 u="sng"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sz="37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8" name="Google Shape;88;p15"/>
          <p:cNvGraphicFramePr/>
          <p:nvPr/>
        </p:nvGraphicFramePr>
        <p:xfrm>
          <a:off x="952500" y="238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{E3D0772E-7C54-4CBE-A29E-3B1DF7D86D58}</a:tableStyleId>
              </a:tblPr>
              <a:tblGrid>
                <a:gridCol w="5461000"/>
                <a:gridCol w="5461000"/>
                <a:gridCol w="5461000"/>
              </a:tblGrid>
              <a:tr h="983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Strip Number</a:t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Measurement to the nearest mm </a:t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Measurement to the nearest cm </a:t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992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983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983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983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983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