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461b10b52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461b10b52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461b10b5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461b10b5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265900"/>
            <a:ext cx="8068500" cy="30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Angles and Shape: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understand acute and obtuse angles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Main Independent Activity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9000" y="33427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Brinkworth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40875" y="212550"/>
            <a:ext cx="67872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Part A</a:t>
            </a:r>
            <a:endParaRPr b="1" sz="2400" u="sng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Q1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- Are these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angles </a:t>
            </a:r>
            <a:r>
              <a:rPr b="1" lang="en-GB" sz="1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acute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obtuse</a:t>
            </a: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or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right-angle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 =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 =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 =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 = 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Q2</a:t>
            </a:r>
            <a:endParaRPr b="1" sz="1800" u="sng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Find the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obtuse angle 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here</a:t>
            </a:r>
            <a:endParaRPr b="1" sz="1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50" y="212550"/>
            <a:ext cx="495300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625" y="3149503"/>
            <a:ext cx="6569099" cy="182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59000" y="34140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Part B</a:t>
            </a:r>
            <a:endParaRPr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Look at these shapes and decide what each of the different angles are (</a:t>
            </a:r>
            <a:r>
              <a:rPr lang="en-GB" u="sng">
                <a:solidFill>
                  <a:schemeClr val="accent4"/>
                </a:solidFill>
              </a:rPr>
              <a:t>acute, obtuse or right-angle</a:t>
            </a:r>
            <a:r>
              <a:rPr lang="en-GB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File:Regular hexagon.svg - Wikimedia Commons"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644625"/>
            <a:ext cx="1770200" cy="17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te Icon of Colored Outline style - Available in SVG, PNG, EPS ..."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075" y="1559600"/>
            <a:ext cx="1940250" cy="194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imple parallelogram.svg - Wikimedia Commons"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475" y="1790873"/>
            <a:ext cx="3156974" cy="11838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0" y="4128850"/>
            <a:ext cx="5313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r>
              <a:rPr b="1" lang="en-GB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Can you draw a shape which has an acute angle, an obtuse angle and a right angle?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