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67113803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g86711380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11967" y="1917533"/>
            <a:ext cx="10968000" cy="2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4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11967" y="593367"/>
            <a:ext cx="10968000" cy="10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3734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2" type="subTitle"/>
          </p:nvPr>
        </p:nvSpPr>
        <p:spPr>
          <a:xfrm>
            <a:off x="611967" y="5473967"/>
            <a:ext cx="5268000" cy="8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8421071" y="4823665"/>
            <a:ext cx="3146134" cy="170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/>
          <p:nvPr/>
        </p:nvSpPr>
        <p:spPr>
          <a:xfrm>
            <a:off x="11598967" y="5945600"/>
            <a:ext cx="593200" cy="912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2" type="subTitle"/>
          </p:nvPr>
        </p:nvSpPr>
        <p:spPr>
          <a:xfrm>
            <a:off x="7407633" y="3561600"/>
            <a:ext cx="4172400" cy="5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3" type="body"/>
          </p:nvPr>
        </p:nvSpPr>
        <p:spPr>
          <a:xfrm>
            <a:off x="611967" y="2760100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4" type="subTitle"/>
          </p:nvPr>
        </p:nvSpPr>
        <p:spPr>
          <a:xfrm>
            <a:off x="611967" y="3561600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5" type="body"/>
          </p:nvPr>
        </p:nvSpPr>
        <p:spPr>
          <a:xfrm>
            <a:off x="611967" y="4404167"/>
            <a:ext cx="52680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6" type="subTitle"/>
          </p:nvPr>
        </p:nvSpPr>
        <p:spPr>
          <a:xfrm>
            <a:off x="7407633" y="4236967"/>
            <a:ext cx="4172400" cy="52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7" type="subTitle"/>
          </p:nvPr>
        </p:nvSpPr>
        <p:spPr>
          <a:xfrm>
            <a:off x="7407633" y="4912333"/>
            <a:ext cx="4172400" cy="5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" type="subTitle"/>
          </p:nvPr>
        </p:nvSpPr>
        <p:spPr>
          <a:xfrm>
            <a:off x="611967" y="1917533"/>
            <a:ext cx="4171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611967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3" type="subTitle"/>
          </p:nvPr>
        </p:nvSpPr>
        <p:spPr>
          <a:xfrm>
            <a:off x="6312000" y="1917533"/>
            <a:ext cx="4171200" cy="60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4" type="body"/>
          </p:nvPr>
        </p:nvSpPr>
        <p:spPr>
          <a:xfrm>
            <a:off x="6312000" y="2760100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5" type="subTitle"/>
          </p:nvPr>
        </p:nvSpPr>
        <p:spPr>
          <a:xfrm>
            <a:off x="611967" y="3936500"/>
            <a:ext cx="4171200" cy="60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6" type="body"/>
          </p:nvPr>
        </p:nvSpPr>
        <p:spPr>
          <a:xfrm>
            <a:off x="611967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7" type="subTitle"/>
          </p:nvPr>
        </p:nvSpPr>
        <p:spPr>
          <a:xfrm>
            <a:off x="6312000" y="3936500"/>
            <a:ext cx="4171200" cy="60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8" type="body"/>
          </p:nvPr>
        </p:nvSpPr>
        <p:spPr>
          <a:xfrm>
            <a:off x="6312000" y="4779067"/>
            <a:ext cx="52680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53667" y="1466300"/>
            <a:ext cx="10926400" cy="45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4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4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2" name="Google Shape;82;p14"/>
          <p:cNvSpPr txBox="1"/>
          <p:nvPr>
            <p:ph idx="1" type="subTitle"/>
          </p:nvPr>
        </p:nvSpPr>
        <p:spPr>
          <a:xfrm>
            <a:off x="632700" y="5292667"/>
            <a:ext cx="5247200" cy="12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333"/>
              </a:spcBef>
              <a:spcAft>
                <a:spcPts val="0"/>
              </a:spcAft>
              <a:buSzPts val="3200"/>
              <a:buNone/>
              <a:defRPr sz="1867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1333"/>
              </a:spcBef>
              <a:spcAft>
                <a:spcPts val="1333"/>
              </a:spcAft>
              <a:buSzPts val="1600"/>
              <a:buNone/>
              <a:defRPr/>
            </a:lvl9pPr>
          </a:lstStyle>
          <a:p/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624000" y="6168000"/>
            <a:ext cx="5256000" cy="4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067"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611967" y="1917533"/>
            <a:ext cx="10968000" cy="4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4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4800"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lt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/>
        </p:nvSpPr>
        <p:spPr>
          <a:xfrm>
            <a:off x="553905" y="513803"/>
            <a:ext cx="2416686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32" name="Google Shape;32;p6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/>
        </p:nvSpPr>
        <p:spPr>
          <a:xfrm>
            <a:off x="553905" y="513803"/>
            <a:ext cx="4334933" cy="618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9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35" name="Google Shape;35;p7"/>
          <p:cNvSpPr txBox="1"/>
          <p:nvPr/>
        </p:nvSpPr>
        <p:spPr>
          <a:xfrm>
            <a:off x="553905" y="6324845"/>
            <a:ext cx="541867" cy="283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067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067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6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" type="body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2" type="body"/>
          </p:nvPr>
        </p:nvSpPr>
        <p:spPr>
          <a:xfrm>
            <a:off x="6311967" y="1917533"/>
            <a:ext cx="52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 sz="1600"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8"/>
          <p:cNvSpPr txBox="1"/>
          <p:nvPr>
            <p:ph idx="3" type="title"/>
          </p:nvPr>
        </p:nvSpPr>
        <p:spPr>
          <a:xfrm>
            <a:off x="6311967" y="593367"/>
            <a:ext cx="52680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604267" y="1905233"/>
            <a:ext cx="10975600" cy="5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algn="l">
              <a:lnSpc>
                <a:spcPct val="130000"/>
              </a:lnSpc>
              <a:spcBef>
                <a:spcPts val="1067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algn="l">
              <a:lnSpc>
                <a:spcPct val="130000"/>
              </a:lnSpc>
              <a:spcBef>
                <a:spcPts val="533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algn="l">
              <a:lnSpc>
                <a:spcPct val="130000"/>
              </a:lnSpc>
              <a:spcBef>
                <a:spcPts val="533"/>
              </a:spcBef>
              <a:spcAft>
                <a:spcPts val="267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10"/>
          <p:cNvSpPr txBox="1"/>
          <p:nvPr>
            <p:ph idx="2" type="subTitle"/>
          </p:nvPr>
        </p:nvSpPr>
        <p:spPr>
          <a:xfrm>
            <a:off x="611967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3" type="body"/>
          </p:nvPr>
        </p:nvSpPr>
        <p:spPr>
          <a:xfrm>
            <a:off x="611967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1" name="Google Shape;51;p10"/>
          <p:cNvSpPr txBox="1"/>
          <p:nvPr>
            <p:ph idx="4" type="subTitle"/>
          </p:nvPr>
        </p:nvSpPr>
        <p:spPr>
          <a:xfrm>
            <a:off x="4372400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5" type="body"/>
          </p:nvPr>
        </p:nvSpPr>
        <p:spPr>
          <a:xfrm>
            <a:off x="4372400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6" type="subTitle"/>
          </p:nvPr>
        </p:nvSpPr>
        <p:spPr>
          <a:xfrm>
            <a:off x="8132833" y="2509500"/>
            <a:ext cx="3447200" cy="60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7" type="body"/>
          </p:nvPr>
        </p:nvSpPr>
        <p:spPr>
          <a:xfrm>
            <a:off x="8132833" y="3323500"/>
            <a:ext cx="3447200" cy="25688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1600"/>
            </a:lvl1pPr>
            <a:lvl2pPr indent="-381000" lvl="1" marL="914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2pPr>
            <a:lvl3pPr indent="-381000" lvl="2" marL="1371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3pPr>
            <a:lvl4pPr indent="-381000" lvl="3" marL="18288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4pPr>
            <a:lvl5pPr indent="-381000" lvl="4" marL="22860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7pPr>
            <a:lvl8pPr indent="-381000" lvl="7" marL="365760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600"/>
            </a:lvl8pPr>
            <a:lvl9pPr indent="-381000" lvl="8" marL="411480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SzPts val="2400"/>
              <a:buChar char="–"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11967" y="593367"/>
            <a:ext cx="88008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11967" y="1917533"/>
            <a:ext cx="10968000" cy="39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067"/>
              <a:buFont typeface="Montserrat Medium"/>
              <a:buNone/>
              <a:defRPr b="0" i="0" sz="1067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1605532" y="6003937"/>
            <a:ext cx="299234" cy="55890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4294967295" type="ctrTitle"/>
          </p:nvPr>
        </p:nvSpPr>
        <p:spPr>
          <a:xfrm>
            <a:off x="611967" y="1917533"/>
            <a:ext cx="10968000" cy="2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Coordinates recap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7"/>
          <p:cNvSpPr txBox="1"/>
          <p:nvPr>
            <p:ph idx="4294967295" type="subTitle"/>
          </p:nvPr>
        </p:nvSpPr>
        <p:spPr>
          <a:xfrm>
            <a:off x="611967" y="593367"/>
            <a:ext cx="109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4" name="Google Shape;94;p17"/>
          <p:cNvSpPr txBox="1"/>
          <p:nvPr>
            <p:ph idx="4294967295" type="subTitle"/>
          </p:nvPr>
        </p:nvSpPr>
        <p:spPr>
          <a:xfrm>
            <a:off x="611967" y="5473967"/>
            <a:ext cx="5268000" cy="8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Mr Maseko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5" name="Google Shape;95;p17"/>
          <p:cNvSpPr txBox="1"/>
          <p:nvPr>
            <p:ph idx="12" type="sldNum"/>
          </p:nvPr>
        </p:nvSpPr>
        <p:spPr>
          <a:xfrm>
            <a:off x="611961" y="6391100"/>
            <a:ext cx="960000" cy="24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67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8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01" name="Google Shape;101;p18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3082" l="0" r="1116" t="0"/>
          <a:stretch/>
        </p:blipFill>
        <p:spPr>
          <a:xfrm>
            <a:off x="3767974" y="1023324"/>
            <a:ext cx="7024382" cy="469981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8"/>
          <p:cNvSpPr txBox="1"/>
          <p:nvPr/>
        </p:nvSpPr>
        <p:spPr>
          <a:xfrm>
            <a:off x="550607" y="1170039"/>
            <a:ext cx="3323304" cy="1547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Using </a:t>
            </a:r>
            <a:r>
              <a:rPr b="1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right, left, up 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b="1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down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Describe the path between the coordinates J, K and L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2793" l="56915" r="20455" t="65207"/>
          <a:stretch/>
        </p:blipFill>
        <p:spPr>
          <a:xfrm>
            <a:off x="8075522" y="4323931"/>
            <a:ext cx="1658859" cy="331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50413" l="69997" r="7373" t="14857"/>
          <a:stretch/>
        </p:blipFill>
        <p:spPr>
          <a:xfrm>
            <a:off x="3433917" y="4200590"/>
            <a:ext cx="1463041" cy="317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/>
        </p:nvSpPr>
        <p:spPr>
          <a:xfrm>
            <a:off x="550608" y="3032484"/>
            <a:ext cx="3217366" cy="8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other coordinates are the same distance apart?</a:t>
            </a:r>
            <a:endParaRPr/>
          </a:p>
        </p:txBody>
      </p:sp>
      <p:cxnSp>
        <p:nvCxnSpPr>
          <p:cNvPr id="107" name="Google Shape;107;p18"/>
          <p:cNvCxnSpPr/>
          <p:nvPr/>
        </p:nvCxnSpPr>
        <p:spPr>
          <a:xfrm rot="10800000">
            <a:off x="6147647" y="3891790"/>
            <a:ext cx="0" cy="414362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8" name="Google Shape;108;p18"/>
          <p:cNvCxnSpPr/>
          <p:nvPr/>
        </p:nvCxnSpPr>
        <p:spPr>
          <a:xfrm>
            <a:off x="6146292" y="4301071"/>
            <a:ext cx="1365504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109" name="Google Shape;109;p18"/>
          <p:cNvCxnSpPr/>
          <p:nvPr/>
        </p:nvCxnSpPr>
        <p:spPr>
          <a:xfrm flipH="1">
            <a:off x="5682488" y="2457557"/>
            <a:ext cx="463804" cy="1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oval"/>
            <a:tailEnd len="med" w="med" type="triangle"/>
          </a:ln>
        </p:spPr>
      </p:cxnSp>
      <p:cxnSp>
        <p:nvCxnSpPr>
          <p:cNvPr id="110" name="Google Shape;110;p18"/>
          <p:cNvCxnSpPr/>
          <p:nvPr/>
        </p:nvCxnSpPr>
        <p:spPr>
          <a:xfrm rot="10800000">
            <a:off x="6146292" y="2442220"/>
            <a:ext cx="0" cy="1344074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8"/>
          <p:cNvSpPr/>
          <p:nvPr/>
        </p:nvSpPr>
        <p:spPr>
          <a:xfrm>
            <a:off x="813067" y="4521494"/>
            <a:ext cx="2620850" cy="945681"/>
          </a:xfrm>
          <a:prstGeom prst="wedgeRoundRectCallout">
            <a:avLst>
              <a:gd fmla="val 59075" name="adj1"/>
              <a:gd fmla="val 13634" name="adj2"/>
              <a:gd fmla="val 16667" name="adj3"/>
            </a:avLst>
          </a:prstGeom>
          <a:noFill/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From J to L, it’s one down and 3 right</a:t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9116045" y="3606317"/>
            <a:ext cx="2925644" cy="1033707"/>
          </a:xfrm>
          <a:prstGeom prst="wedgeRoundRectCallout">
            <a:avLst>
              <a:gd fmla="val -41530" name="adj1"/>
              <a:gd fmla="val 72854" name="adj2"/>
              <a:gd fmla="val 16667" name="adj3"/>
            </a:avLst>
          </a:prstGeom>
          <a:solidFill>
            <a:schemeClr val="lt1"/>
          </a:solidFill>
          <a:ln cap="flat" cmpd="sng" w="25400">
            <a:solidFill>
              <a:srgbClr val="005E2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(-3, 2) is the same distance from J as L.</a:t>
            </a: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586318" y="567971"/>
            <a:ext cx="1633920" cy="594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Google Shape;118;p19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9" name="Google Shape;119;p19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3082" l="0" r="1116" t="0"/>
          <a:stretch/>
        </p:blipFill>
        <p:spPr>
          <a:xfrm>
            <a:off x="5168274" y="1079093"/>
            <a:ext cx="6649318" cy="4448871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19"/>
          <p:cNvSpPr txBox="1"/>
          <p:nvPr/>
        </p:nvSpPr>
        <p:spPr>
          <a:xfrm>
            <a:off x="374408" y="1579605"/>
            <a:ext cx="4575575" cy="333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15" lvl="0" marL="304815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Coordinates are used to describe a path on grid called a Cartesian plane. </a:t>
            </a:r>
            <a:endParaRPr/>
          </a:p>
          <a:p>
            <a:pPr indent="-304815" lvl="0" marL="304815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This path is always from the origin</a:t>
            </a:r>
            <a:endParaRPr/>
          </a:p>
          <a:p>
            <a:pPr indent="-186260" lvl="0" marL="304815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15" lvl="0" marL="304815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Char char="•"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When stating the path we always travel horizontally then vertically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586329" y="567975"/>
            <a:ext cx="2618100" cy="59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20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8" name="Google Shape;128;p20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9" name="Google Shape;129;p20"/>
          <p:cNvSpPr txBox="1"/>
          <p:nvPr/>
        </p:nvSpPr>
        <p:spPr>
          <a:xfrm>
            <a:off x="374408" y="1579605"/>
            <a:ext cx="4575575" cy="30014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17" lvl="0" marL="342917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Plot as many points on the grid as you can, that are all the same distance from the origin</a:t>
            </a:r>
            <a:endParaRPr/>
          </a:p>
          <a:p>
            <a:pPr indent="-224362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t/>
            </a:r>
            <a:endParaRPr b="0" i="0" sz="1867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17" lvl="0" marL="342917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AutoNum type="alphaLcParenR"/>
            </a:pPr>
            <a:r>
              <a:rPr b="0" i="0" lang="en-GB" sz="1867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What is the maximum number of points you can plot that are the same distance from the origi</a:t>
            </a:r>
            <a:r>
              <a:rPr lang="en-GB" sz="1867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n?</a:t>
            </a:r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5840" y="631528"/>
            <a:ext cx="5675313" cy="559494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20"/>
          <p:cNvSpPr txBox="1"/>
          <p:nvPr/>
        </p:nvSpPr>
        <p:spPr>
          <a:xfrm>
            <a:off x="586318" y="567971"/>
            <a:ext cx="3548360" cy="594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6" name="Google Shape;136;p21"/>
          <p:cNvCxnSpPr/>
          <p:nvPr/>
        </p:nvCxnSpPr>
        <p:spPr>
          <a:xfrm rot="10800000">
            <a:off x="12192000" y="5982789"/>
            <a:ext cx="36576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7" name="Google Shape;137;p21"/>
          <p:cNvCxnSpPr/>
          <p:nvPr/>
        </p:nvCxnSpPr>
        <p:spPr>
          <a:xfrm>
            <a:off x="-284739" y="5982789"/>
            <a:ext cx="24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8" name="Google Shape;138;p21"/>
          <p:cNvSpPr txBox="1"/>
          <p:nvPr/>
        </p:nvSpPr>
        <p:spPr>
          <a:xfrm>
            <a:off x="486697" y="1498823"/>
            <a:ext cx="5289756" cy="1507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start at (0, 0) then: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move right/left                 spaces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 move up/down                 spaces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5730" y="736810"/>
            <a:ext cx="5675313" cy="559494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21"/>
          <p:cNvSpPr/>
          <p:nvPr/>
        </p:nvSpPr>
        <p:spPr>
          <a:xfrm>
            <a:off x="2710427" y="2038228"/>
            <a:ext cx="480000" cy="480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2710427" y="2571628"/>
            <a:ext cx="480000" cy="480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5E28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67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558800" y="3352800"/>
            <a:ext cx="4505960" cy="11740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If the sum of the numbers in the 2 boxes is 6</a:t>
            </a:r>
            <a:r>
              <a:rPr lang="en-GB" sz="1867">
                <a:latin typeface="Montserrat"/>
                <a:ea typeface="Montserrat"/>
                <a:cs typeface="Montserrat"/>
                <a:sym typeface="Montserrat"/>
              </a:rPr>
              <a:t>, w</a:t>
            </a:r>
            <a:r>
              <a:rPr b="0" i="0" lang="en-GB" sz="1867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hat are the possible coordinates I end up at?</a:t>
            </a:r>
            <a:endParaRPr/>
          </a:p>
        </p:txBody>
      </p:sp>
      <p:sp>
        <p:nvSpPr>
          <p:cNvPr id="143" name="Google Shape;143;p21"/>
          <p:cNvSpPr txBox="1"/>
          <p:nvPr/>
        </p:nvSpPr>
        <p:spPr>
          <a:xfrm>
            <a:off x="586318" y="567971"/>
            <a:ext cx="1633920" cy="59420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