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6e5c42b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6e5c42b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6e5c42b1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6e5c42b1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can be anything that you have in your home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98a81d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c98a81d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eb1342e7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eb1342e7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eb1342e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eb1342e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eb1342e7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eb1342e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97aa06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c97aa06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349fb42c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349fb42c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800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Comparing and matching items based on the size and properties: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Numeracy: Measurement - Building Understanding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James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am I learning today?</a:t>
            </a:r>
            <a:endParaRPr/>
          </a:p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917950" y="1818450"/>
            <a:ext cx="6256800" cy="906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Objectives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3" type="body"/>
          </p:nvPr>
        </p:nvSpPr>
        <p:spPr>
          <a:xfrm>
            <a:off x="917950" y="3006750"/>
            <a:ext cx="16452000" cy="188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To sort and organise items based on their size.</a:t>
            </a:r>
            <a:endParaRPr/>
          </a:p>
        </p:txBody>
      </p:sp>
      <p:sp>
        <p:nvSpPr>
          <p:cNvPr id="91" name="Google Shape;91;p15"/>
          <p:cNvSpPr txBox="1"/>
          <p:nvPr>
            <p:ph idx="4" type="subTitle"/>
          </p:nvPr>
        </p:nvSpPr>
        <p:spPr>
          <a:xfrm>
            <a:off x="917950" y="4212325"/>
            <a:ext cx="6256800" cy="906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Vocabulary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255250" y="6309650"/>
            <a:ext cx="68886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big		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bigger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0163850" y="6566125"/>
            <a:ext cx="4990500" cy="26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small				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smaller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1501" y="2199450"/>
            <a:ext cx="4133325" cy="41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023925" y="2876300"/>
            <a:ext cx="5755800" cy="49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Char char="●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Recycling materials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Char char="●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Space to organise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755950" y="1047650"/>
            <a:ext cx="98895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is the big bottle?</a:t>
            </a:r>
            <a:endParaRPr/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4700" y="473700"/>
            <a:ext cx="4182400" cy="83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150" y="3728975"/>
            <a:ext cx="2554774" cy="510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55950" y="1047650"/>
            <a:ext cx="98895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is the bigger box?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1549" y="2020454"/>
            <a:ext cx="8168390" cy="631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5262875"/>
            <a:ext cx="7130374" cy="307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55950" y="1047650"/>
            <a:ext cx="98895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is the small carton?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9700" y="4292950"/>
            <a:ext cx="2894275" cy="42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5375" y="445450"/>
            <a:ext cx="4035875" cy="80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55950" y="1047650"/>
            <a:ext cx="98895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is the smaller tin?</a:t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4439" y="4811979"/>
            <a:ext cx="2564710" cy="34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8600" y="2199450"/>
            <a:ext cx="4368281" cy="60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Challenge: Sorting the recycling </a:t>
            </a:r>
            <a:endParaRPr/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1"/>
          <p:cNvSpPr txBox="1"/>
          <p:nvPr>
            <p:ph idx="1" type="subTitle"/>
          </p:nvPr>
        </p:nvSpPr>
        <p:spPr>
          <a:xfrm>
            <a:off x="917950" y="2495300"/>
            <a:ext cx="6256800" cy="90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Instructions: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5" name="Google Shape;145;p21"/>
          <p:cNvSpPr txBox="1"/>
          <p:nvPr>
            <p:ph idx="3" type="body"/>
          </p:nvPr>
        </p:nvSpPr>
        <p:spPr>
          <a:xfrm>
            <a:off x="917950" y="3835350"/>
            <a:ext cx="9906600" cy="401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organising the recycling, can you sort the big and small items into two piles?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Can you put the big items at the bottom of the recycling and place the smaller ones around them when filling your containers?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Can you respond to the adjectives ‘big’ and ‘small’ to place items in the correct piles?</a:t>
            </a:r>
            <a:endParaRPr/>
          </a:p>
        </p:txBody>
      </p:sp>
      <p:sp>
        <p:nvSpPr>
          <p:cNvPr id="146" name="Google Shape;146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Measurement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4" name="Google Shape;154;p22"/>
          <p:cNvSpPr txBox="1"/>
          <p:nvPr>
            <p:ph idx="4294967295" type="body"/>
          </p:nvPr>
        </p:nvSpPr>
        <p:spPr>
          <a:xfrm>
            <a:off x="906400" y="17910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Lesson 4:  Comparing and matching items based on the size and properties</a:t>
            </a:r>
            <a:endParaRPr sz="3500"/>
          </a:p>
        </p:txBody>
      </p:sp>
      <p:sp>
        <p:nvSpPr>
          <p:cNvPr id="155" name="Google Shape;155;p22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2"/>
          <p:cNvSpPr txBox="1"/>
          <p:nvPr>
            <p:ph idx="2" type="body"/>
          </p:nvPr>
        </p:nvSpPr>
        <p:spPr>
          <a:xfrm>
            <a:off x="91795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Try comparing and sorting items with very obvious size differences to reinforce the terms ‘bigger’ and ‘smaller’.</a:t>
            </a:r>
            <a:endParaRPr/>
          </a:p>
        </p:txBody>
      </p:sp>
      <p:sp>
        <p:nvSpPr>
          <p:cNvPr id="157" name="Google Shape;157;p22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>
            <p:ph idx="4" type="body"/>
          </p:nvPr>
        </p:nvSpPr>
        <p:spPr>
          <a:xfrm>
            <a:off x="655860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comparing and sorting items which are closer in size.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Begin to include more measurement language to compare the size of items.</a:t>
            </a:r>
            <a:endParaRPr/>
          </a:p>
        </p:txBody>
      </p:sp>
      <p:sp>
        <p:nvSpPr>
          <p:cNvPr id="159" name="Google Shape;159;p22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>
            <p:ph idx="6" type="body"/>
          </p:nvPr>
        </p:nvSpPr>
        <p:spPr>
          <a:xfrm>
            <a:off x="1219925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Help to organise kitchen cupboards - can you place the bigger items on the bottom?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Can you stack items appropriately? Make sure that smaller items go at the top of the stack.</a:t>
            </a:r>
            <a:endParaRPr/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