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98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68BA862-57C5-472C-B7B3-BC28067FE142}">
  <a:tblStyle styleId="{868BA862-57C5-472C-B7B3-BC28067FE14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98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d786c4c3b_0_16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g8d786c4c3b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d786c4c3b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d786c4c3b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bfc1b24e4_0_2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bfc1b24e4_0_2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57200" y="2199450"/>
            <a:ext cx="13201200" cy="285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Why do birds lay eggs?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7950" y="890050"/>
            <a:ext cx="16452000" cy="87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>
                <a:solidFill>
                  <a:srgbClr val="4B3241"/>
                </a:solidFill>
              </a:rPr>
              <a:t>Science - Reproductive Cycles</a:t>
            </a:r>
            <a:endParaRPr sz="3600">
              <a:solidFill>
                <a:srgbClr val="4B3241"/>
              </a:solidFill>
            </a:endParaRPr>
          </a:p>
        </p:txBody>
      </p:sp>
      <p:sp>
        <p:nvSpPr>
          <p:cNvPr id="91" name="Google Shape;91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>
                <a:solidFill>
                  <a:srgbClr val="4B3241"/>
                </a:solidFill>
              </a:rPr>
              <a:t>Miss Hummel</a:t>
            </a:r>
            <a:endParaRPr sz="3600">
              <a:solidFill>
                <a:srgbClr val="4B3241"/>
              </a:solidFill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3558200" y="9586650"/>
            <a:ext cx="79992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/>
          <p:nvPr/>
        </p:nvSpPr>
        <p:spPr>
          <a:xfrm>
            <a:off x="3357258" y="2508098"/>
            <a:ext cx="9144000" cy="1046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Think task:</a:t>
            </a:r>
            <a:endParaRPr b="0" i="0" sz="4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6"/>
          <p:cNvSpPr/>
          <p:nvPr/>
        </p:nvSpPr>
        <p:spPr>
          <a:xfrm>
            <a:off x="3357250" y="3679200"/>
            <a:ext cx="9144000" cy="4147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difference between a hatchling, nestling and fledgling?</a:t>
            </a:r>
            <a:endParaRPr b="1"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7" name="Google Shape;107;p17"/>
          <p:cNvSpPr txBox="1"/>
          <p:nvPr/>
        </p:nvSpPr>
        <p:spPr>
          <a:xfrm>
            <a:off x="362275" y="245050"/>
            <a:ext cx="7557600" cy="645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4000"/>
              </a:spcAft>
              <a:buNone/>
            </a:pPr>
            <a:r>
              <a:rPr b="1" lang="en-GB" sz="3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Sketch and label a diagram</a:t>
            </a:r>
            <a:endParaRPr b="1" sz="3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568800" y="1160900"/>
            <a:ext cx="3881700" cy="4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Sketch and label a diagram of a chicken egg. The outline has been drawn for you.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7"/>
          <p:cNvSpPr/>
          <p:nvPr/>
        </p:nvSpPr>
        <p:spPr>
          <a:xfrm>
            <a:off x="7571175" y="1034850"/>
            <a:ext cx="2051700" cy="645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7"/>
          <p:cNvSpPr/>
          <p:nvPr/>
        </p:nvSpPr>
        <p:spPr>
          <a:xfrm>
            <a:off x="10179750" y="1034850"/>
            <a:ext cx="2419200" cy="645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7"/>
          <p:cNvSpPr/>
          <p:nvPr/>
        </p:nvSpPr>
        <p:spPr>
          <a:xfrm>
            <a:off x="13308450" y="1876950"/>
            <a:ext cx="2419200" cy="645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7"/>
          <p:cNvSpPr/>
          <p:nvPr/>
        </p:nvSpPr>
        <p:spPr>
          <a:xfrm>
            <a:off x="13308450" y="2876300"/>
            <a:ext cx="3881700" cy="645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7"/>
          <p:cNvSpPr/>
          <p:nvPr/>
        </p:nvSpPr>
        <p:spPr>
          <a:xfrm>
            <a:off x="13308450" y="4273500"/>
            <a:ext cx="2880000" cy="645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7"/>
          <p:cNvSpPr/>
          <p:nvPr/>
        </p:nvSpPr>
        <p:spPr>
          <a:xfrm>
            <a:off x="13308450" y="5899600"/>
            <a:ext cx="2419200" cy="645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7"/>
          <p:cNvSpPr/>
          <p:nvPr/>
        </p:nvSpPr>
        <p:spPr>
          <a:xfrm>
            <a:off x="8138825" y="7785775"/>
            <a:ext cx="2419200" cy="645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7"/>
          <p:cNvSpPr/>
          <p:nvPr/>
        </p:nvSpPr>
        <p:spPr>
          <a:xfrm>
            <a:off x="5128400" y="7785775"/>
            <a:ext cx="2419200" cy="645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7"/>
          <p:cNvSpPr/>
          <p:nvPr/>
        </p:nvSpPr>
        <p:spPr>
          <a:xfrm>
            <a:off x="4110900" y="1908700"/>
            <a:ext cx="8730900" cy="5453400"/>
          </a:xfrm>
          <a:prstGeom prst="flowChartConnector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3" name="Google Shape;123;p18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4" name="Google Shape;124;p18"/>
          <p:cNvSpPr txBox="1"/>
          <p:nvPr/>
        </p:nvSpPr>
        <p:spPr>
          <a:xfrm>
            <a:off x="362275" y="245050"/>
            <a:ext cx="5827200" cy="645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4000"/>
              </a:spcAft>
              <a:buNone/>
            </a:pPr>
            <a:r>
              <a:rPr b="1" lang="en-GB" sz="3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Description</a:t>
            </a:r>
            <a:endParaRPr b="1" sz="3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603700" y="950250"/>
            <a:ext cx="14689200" cy="1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Fill in the table listing three examples of how male birds attract their mates. Write a short description for each method with an example of a type of bird. 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26" name="Google Shape;126;p18"/>
          <p:cNvGraphicFramePr/>
          <p:nvPr/>
        </p:nvGraphicFramePr>
        <p:xfrm>
          <a:off x="628500" y="3004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{868BA862-57C5-472C-B7B3-BC28067FE142}</a:tableStyleId>
              </a:tblPr>
              <a:tblGrid>
                <a:gridCol w="8548400"/>
                <a:gridCol w="8548400"/>
              </a:tblGrid>
              <a:tr h="954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Method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Description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59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59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59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200"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