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4.png"/><Relationship Id="rId5" Type="http://schemas.openxmlformats.org/officeDocument/2006/relationships/image" Target="../media/image8.png"/><Relationship Id="rId6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4.png"/><Relationship Id="rId10" Type="http://schemas.openxmlformats.org/officeDocument/2006/relationships/image" Target="../media/image10.png"/><Relationship Id="rId9" Type="http://schemas.openxmlformats.org/officeDocument/2006/relationships/image" Target="../media/image15.pn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13.png"/><Relationship Id="rId8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7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18.png"/><Relationship Id="rId8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34443"/>
                </a:solidFill>
              </a:rPr>
              <a:t>Enlargement with a negative scale factor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34443"/>
                </a:solidFill>
              </a:rPr>
              <a:t>Maths</a:t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443"/>
                </a:solidFill>
              </a:rPr>
              <a:t>Mr Chan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Enlargement with a negative scale factor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971258" cy="3772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Enlarge each shape by a scale factor of -1 from the centre of enlargement C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830449" y="924806"/>
            <a:ext cx="3971257" cy="39945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Enlarge each shape by a scale factor of -2 from the centre of enlargement C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pic>
        <p:nvPicPr>
          <p:cNvPr id="42" name="Google Shape;4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888" y="1640375"/>
            <a:ext cx="1890997" cy="13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7888" y="3025614"/>
            <a:ext cx="1887259" cy="13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15491" y="1640375"/>
            <a:ext cx="1883522" cy="13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11754" y="3017663"/>
            <a:ext cx="1887259" cy="1304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Enlargement with a negative scale factor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458974" y="924806"/>
            <a:ext cx="4013789" cy="36897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Enlarge each shape by a scale factor of -1 from the centre of enlargement C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4830449" y="924806"/>
            <a:ext cx="4106817" cy="41079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768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54" name="Google Shape;54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5790" y="1627880"/>
            <a:ext cx="2129831" cy="1358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346" y="3122982"/>
            <a:ext cx="2126275" cy="135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8"/>
          <p:cNvPicPr preferRelativeResize="0"/>
          <p:nvPr/>
        </p:nvPicPr>
        <p:blipFill rotWithShape="1">
          <a:blip r:embed="rId6">
            <a:alphaModFix/>
          </a:blip>
          <a:srcRect b="443" l="3602" r="666" t="1180"/>
          <a:stretch/>
        </p:blipFill>
        <p:spPr>
          <a:xfrm>
            <a:off x="5531889" y="1627880"/>
            <a:ext cx="3019986" cy="2967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4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Enlargement with a negative scale factor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458975" y="924806"/>
            <a:ext cx="3971258" cy="3772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Enlarge each shape by a scale factor of -1 from the centre of enlargement C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0" name="Google Shape;70;p10"/>
          <p:cNvSpPr txBox="1"/>
          <p:nvPr/>
        </p:nvSpPr>
        <p:spPr>
          <a:xfrm>
            <a:off x="4830449" y="924806"/>
            <a:ext cx="3971257" cy="39945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Enlarge each shape by a scale factor of -2 from the centre of enlargement C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pic>
        <p:nvPicPr>
          <p:cNvPr id="72" name="Google Shape;7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888" y="1640375"/>
            <a:ext cx="1890997" cy="13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7888" y="3025614"/>
            <a:ext cx="1887259" cy="13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15491" y="1640375"/>
            <a:ext cx="1883522" cy="13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11754" y="3017663"/>
            <a:ext cx="1887259" cy="1304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7025" y="3033067"/>
            <a:ext cx="1878157" cy="130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07025" y="1640375"/>
            <a:ext cx="1881883" cy="13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120856" y="1644101"/>
            <a:ext cx="1878157" cy="1304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120857" y="3031204"/>
            <a:ext cx="1878156" cy="1296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Enlargement with a negative scale factor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>
            <a:off x="458974" y="924806"/>
            <a:ext cx="4013789" cy="36897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Enlarge each shape by a scale factor of -1 from the centre of enlargement C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87" name="Google Shape;87;p11"/>
          <p:cNvSpPr txBox="1"/>
          <p:nvPr/>
        </p:nvSpPr>
        <p:spPr>
          <a:xfrm>
            <a:off x="4830449" y="924806"/>
            <a:ext cx="4106817" cy="41079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2768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88" name="Google Shape;88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5790" y="1627880"/>
            <a:ext cx="2129831" cy="1358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346" y="3122982"/>
            <a:ext cx="2126275" cy="135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1"/>
          <p:cNvPicPr preferRelativeResize="0"/>
          <p:nvPr/>
        </p:nvPicPr>
        <p:blipFill rotWithShape="1">
          <a:blip r:embed="rId6">
            <a:alphaModFix/>
          </a:blip>
          <a:srcRect b="443" l="3602" r="666" t="1180"/>
          <a:stretch/>
        </p:blipFill>
        <p:spPr>
          <a:xfrm>
            <a:off x="5531889" y="1565537"/>
            <a:ext cx="3019986" cy="2967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3743" y="1627881"/>
            <a:ext cx="2129833" cy="1354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21122" y="3126539"/>
            <a:ext cx="2119166" cy="1344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1"/>
          <p:cNvPicPr preferRelativeResize="0"/>
          <p:nvPr/>
        </p:nvPicPr>
        <p:blipFill rotWithShape="1">
          <a:blip r:embed="rId9">
            <a:alphaModFix/>
          </a:blip>
          <a:srcRect b="0" l="2276" r="0" t="0"/>
          <a:stretch/>
        </p:blipFill>
        <p:spPr>
          <a:xfrm>
            <a:off x="5513327" y="1540055"/>
            <a:ext cx="3019985" cy="2980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