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Lst>
  <p:sldSz cy="5143500" cx="9144000"/>
  <p:notesSz cx="6858000" cy="9144000"/>
  <p:embeddedFontLst>
    <p:embeddedFont>
      <p:font typeface="Montserrat SemiBold"/>
      <p:regular r:id="rId12"/>
      <p:bold r:id="rId13"/>
      <p:italic r:id="rId14"/>
      <p:boldItalic r:id="rId15"/>
    </p:embeddedFont>
    <p:embeddedFont>
      <p:font typeface="Montserrat"/>
      <p:regular r:id="rId16"/>
      <p:bold r:id="rId17"/>
      <p:italic r:id="rId18"/>
      <p:boldItalic r:id="rId19"/>
    </p:embeddedFont>
    <p:embeddedFont>
      <p:font typeface="Montserrat Medium"/>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Medium-regular.fntdata"/><Relationship Id="rId11" Type="http://schemas.openxmlformats.org/officeDocument/2006/relationships/slide" Target="slides/slide7.xml"/><Relationship Id="rId22" Type="http://schemas.openxmlformats.org/officeDocument/2006/relationships/font" Target="fonts/MontserratMedium-italic.fntdata"/><Relationship Id="rId10" Type="http://schemas.openxmlformats.org/officeDocument/2006/relationships/slide" Target="slides/slide6.xml"/><Relationship Id="rId21" Type="http://schemas.openxmlformats.org/officeDocument/2006/relationships/font" Target="fonts/MontserratMedium-bold.fntdata"/><Relationship Id="rId13" Type="http://schemas.openxmlformats.org/officeDocument/2006/relationships/font" Target="fonts/MontserratSemiBold-bold.fntdata"/><Relationship Id="rId12" Type="http://schemas.openxmlformats.org/officeDocument/2006/relationships/font" Target="fonts/MontserratSemiBold-regular.fntdata"/><Relationship Id="rId23" Type="http://schemas.openxmlformats.org/officeDocument/2006/relationships/font" Target="fonts/MontserratMedium-bold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SemiBold-boldItalic.fntdata"/><Relationship Id="rId14" Type="http://schemas.openxmlformats.org/officeDocument/2006/relationships/font" Target="fonts/MontserratSemiBold-italic.fntdata"/><Relationship Id="rId17" Type="http://schemas.openxmlformats.org/officeDocument/2006/relationships/font" Target="fonts/Montserrat-bold.fntdata"/><Relationship Id="rId16" Type="http://schemas.openxmlformats.org/officeDocument/2006/relationships/font" Target="fonts/Montserrat-regular.fntdata"/><Relationship Id="rId5" Type="http://schemas.openxmlformats.org/officeDocument/2006/relationships/slide" Target="slides/slide1.xml"/><Relationship Id="rId19" Type="http://schemas.openxmlformats.org/officeDocument/2006/relationships/font" Target="fonts/Montserrat-boldItalic.fntdata"/><Relationship Id="rId6" Type="http://schemas.openxmlformats.org/officeDocument/2006/relationships/slide" Target="slides/slide2.xml"/><Relationship Id="rId18" Type="http://schemas.openxmlformats.org/officeDocument/2006/relationships/font" Target="fonts/Montserrat-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8d923713c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8d923713c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77b9a3481a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77b9a3481a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80ba840bb4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80ba840bb4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80ba840bb4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80ba840bb4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80ba840bb4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80ba840bb4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83e94088bb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83e94088bb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83e94088bb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83e94088bb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458975" y="1438150"/>
            <a:ext cx="8226000" cy="1861500"/>
          </a:xfrm>
          <a:prstGeom prst="rect">
            <a:avLst/>
          </a:prstGeom>
        </p:spPr>
        <p:txBody>
          <a:bodyPr anchorCtr="0" anchor="t" bIns="0" lIns="0" spcFirstLastPara="1" rIns="0" wrap="square" tIns="0">
            <a:noAutofit/>
          </a:bodyPr>
          <a:lstStyle>
            <a:lvl1pPr lvl="0">
              <a:spcBef>
                <a:spcPts val="0"/>
              </a:spcBef>
              <a:spcAft>
                <a:spcPts val="0"/>
              </a:spcAft>
              <a:buClr>
                <a:schemeClr val="lt1"/>
              </a:buClr>
              <a:buSzPts val="3000"/>
              <a:buFont typeface="Montserrat SemiBold"/>
              <a:buNone/>
              <a:defRPr b="0" sz="3000">
                <a:solidFill>
                  <a:schemeClr val="lt1"/>
                </a:solidFill>
                <a:latin typeface="Montserrat SemiBold"/>
                <a:ea typeface="Montserrat SemiBold"/>
                <a:cs typeface="Montserrat SemiBold"/>
                <a:sym typeface="Montserrat SemiBold"/>
              </a:defRPr>
            </a:lvl1pPr>
            <a:lvl2pPr lvl="1" algn="ctr">
              <a:spcBef>
                <a:spcPts val="0"/>
              </a:spcBef>
              <a:spcAft>
                <a:spcPts val="0"/>
              </a:spcAft>
              <a:buClr>
                <a:schemeClr val="lt1"/>
              </a:buClr>
              <a:buSzPts val="5200"/>
              <a:buNone/>
              <a:defRPr sz="5200">
                <a:solidFill>
                  <a:schemeClr val="lt1"/>
                </a:solidFill>
              </a:defRPr>
            </a:lvl2pPr>
            <a:lvl3pPr lvl="2" algn="ctr">
              <a:spcBef>
                <a:spcPts val="0"/>
              </a:spcBef>
              <a:spcAft>
                <a:spcPts val="0"/>
              </a:spcAft>
              <a:buClr>
                <a:schemeClr val="lt1"/>
              </a:buClr>
              <a:buSzPts val="5200"/>
              <a:buNone/>
              <a:defRPr sz="5200">
                <a:solidFill>
                  <a:schemeClr val="lt1"/>
                </a:solidFill>
              </a:defRPr>
            </a:lvl3pPr>
            <a:lvl4pPr lvl="3" algn="ctr">
              <a:spcBef>
                <a:spcPts val="0"/>
              </a:spcBef>
              <a:spcAft>
                <a:spcPts val="0"/>
              </a:spcAft>
              <a:buClr>
                <a:schemeClr val="lt1"/>
              </a:buClr>
              <a:buSzPts val="5200"/>
              <a:buNone/>
              <a:defRPr sz="5200">
                <a:solidFill>
                  <a:schemeClr val="lt1"/>
                </a:solidFill>
              </a:defRPr>
            </a:lvl4pPr>
            <a:lvl5pPr lvl="4" algn="ctr">
              <a:spcBef>
                <a:spcPts val="0"/>
              </a:spcBef>
              <a:spcAft>
                <a:spcPts val="0"/>
              </a:spcAft>
              <a:buClr>
                <a:schemeClr val="lt1"/>
              </a:buClr>
              <a:buSzPts val="5200"/>
              <a:buNone/>
              <a:defRPr sz="5200">
                <a:solidFill>
                  <a:schemeClr val="lt1"/>
                </a:solidFill>
              </a:defRPr>
            </a:lvl5pPr>
            <a:lvl6pPr lvl="5" algn="ctr">
              <a:spcBef>
                <a:spcPts val="0"/>
              </a:spcBef>
              <a:spcAft>
                <a:spcPts val="0"/>
              </a:spcAft>
              <a:buClr>
                <a:schemeClr val="lt1"/>
              </a:buClr>
              <a:buSzPts val="5200"/>
              <a:buNone/>
              <a:defRPr sz="5200">
                <a:solidFill>
                  <a:schemeClr val="lt1"/>
                </a:solidFill>
              </a:defRPr>
            </a:lvl6pPr>
            <a:lvl7pPr lvl="6" algn="ctr">
              <a:spcBef>
                <a:spcPts val="0"/>
              </a:spcBef>
              <a:spcAft>
                <a:spcPts val="0"/>
              </a:spcAft>
              <a:buClr>
                <a:schemeClr val="lt1"/>
              </a:buClr>
              <a:buSzPts val="5200"/>
              <a:buNone/>
              <a:defRPr sz="5200">
                <a:solidFill>
                  <a:schemeClr val="lt1"/>
                </a:solidFill>
              </a:defRPr>
            </a:lvl7pPr>
            <a:lvl8pPr lvl="7" algn="ctr">
              <a:spcBef>
                <a:spcPts val="0"/>
              </a:spcBef>
              <a:spcAft>
                <a:spcPts val="0"/>
              </a:spcAft>
              <a:buClr>
                <a:schemeClr val="lt1"/>
              </a:buClr>
              <a:buSzPts val="5200"/>
              <a:buNone/>
              <a:defRPr sz="5200">
                <a:solidFill>
                  <a:schemeClr val="lt1"/>
                </a:solidFill>
              </a:defRPr>
            </a:lvl8pPr>
            <a:lvl9pPr lvl="8" algn="ctr">
              <a:spcBef>
                <a:spcPts val="0"/>
              </a:spcBef>
              <a:spcAft>
                <a:spcPts val="0"/>
              </a:spcAft>
              <a:buClr>
                <a:schemeClr val="lt1"/>
              </a:buClr>
              <a:buSzPts val="5200"/>
              <a:buNone/>
              <a:defRPr sz="5200">
                <a:solidFill>
                  <a:schemeClr val="lt1"/>
                </a:solidFill>
              </a:defRPr>
            </a:lvl9pPr>
          </a:lstStyle>
          <a:p/>
        </p:txBody>
      </p:sp>
      <p:sp>
        <p:nvSpPr>
          <p:cNvPr id="12" name="Google Shape;12;p2"/>
          <p:cNvSpPr txBox="1"/>
          <p:nvPr>
            <p:ph idx="1" type="subTitle"/>
          </p:nvPr>
        </p:nvSpPr>
        <p:spPr>
          <a:xfrm>
            <a:off x="458975" y="445025"/>
            <a:ext cx="8226000" cy="7926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chemeClr val="lt1"/>
              </a:buClr>
              <a:buSzPts val="1800"/>
              <a:buNone/>
              <a:defRPr sz="1800">
                <a:solidFill>
                  <a:schemeClr val="lt1"/>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2" type="subTitle"/>
          </p:nvPr>
        </p:nvSpPr>
        <p:spPr>
          <a:xfrm>
            <a:off x="458975" y="4105475"/>
            <a:ext cx="3951000" cy="619500"/>
          </a:xfrm>
          <a:prstGeom prst="rect">
            <a:avLst/>
          </a:prstGeom>
        </p:spPr>
        <p:txBody>
          <a:bodyPr anchorCtr="0" anchor="b" bIns="0" lIns="0" spcFirstLastPara="1" rIns="0" wrap="square" tIns="0">
            <a:noAutofit/>
          </a:bodyPr>
          <a:lstStyle>
            <a:lvl1pPr lvl="0">
              <a:spcBef>
                <a:spcPts val="1000"/>
              </a:spcBef>
              <a:spcAft>
                <a:spcPts val="0"/>
              </a:spcAft>
              <a:buNone/>
              <a:defRPr sz="1400">
                <a:solidFill>
                  <a:schemeClr val="lt1"/>
                </a:solidFill>
                <a:latin typeface="Montserrat SemiBold"/>
                <a:ea typeface="Montserrat SemiBold"/>
                <a:cs typeface="Montserrat SemiBold"/>
                <a:sym typeface="Montserrat SemiBold"/>
              </a:defRPr>
            </a:lvl1pPr>
            <a:lvl2pPr lvl="1">
              <a:spcBef>
                <a:spcPts val="0"/>
              </a:spcBef>
              <a:spcAft>
                <a:spcPts val="0"/>
              </a:spcAft>
              <a:buNone/>
              <a:defRPr/>
            </a:lvl2pPr>
            <a:lvl3pPr lvl="2">
              <a:spcBef>
                <a:spcPts val="1000"/>
              </a:spcBef>
              <a:spcAft>
                <a:spcPts val="0"/>
              </a:spcAft>
              <a:buNone/>
              <a:defRPr/>
            </a:lvl3pPr>
            <a:lvl4pPr lvl="3">
              <a:spcBef>
                <a:spcPts val="1000"/>
              </a:spcBef>
              <a:spcAft>
                <a:spcPts val="0"/>
              </a:spcAft>
              <a:buNone/>
              <a:defRPr/>
            </a:lvl4pPr>
            <a:lvl5pPr lvl="4">
              <a:spcBef>
                <a:spcPts val="1000"/>
              </a:spcBef>
              <a:spcAft>
                <a:spcPts val="0"/>
              </a:spcAft>
              <a:buNone/>
              <a:defRPr/>
            </a:lvl5pPr>
            <a:lvl6pPr lvl="5">
              <a:spcBef>
                <a:spcPts val="1000"/>
              </a:spcBef>
              <a:spcAft>
                <a:spcPts val="0"/>
              </a:spcAft>
              <a:buNone/>
              <a:defRPr/>
            </a:lvl6pPr>
            <a:lvl7pPr lvl="6">
              <a:spcBef>
                <a:spcPts val="1000"/>
              </a:spcBef>
              <a:spcAft>
                <a:spcPts val="0"/>
              </a:spcAft>
              <a:buNone/>
              <a:defRPr/>
            </a:lvl7pPr>
            <a:lvl8pPr lvl="7">
              <a:spcBef>
                <a:spcPts val="1000"/>
              </a:spcBef>
              <a:spcAft>
                <a:spcPts val="0"/>
              </a:spcAft>
              <a:buNone/>
              <a:defRPr/>
            </a:lvl8pPr>
            <a:lvl9pPr lvl="8">
              <a:spcBef>
                <a:spcPts val="1000"/>
              </a:spcBef>
              <a:spcAft>
                <a:spcPts val="1000"/>
              </a:spcAft>
              <a:buNone/>
              <a:defRPr/>
            </a:lvl9pPr>
          </a:lstStyle>
          <a:p/>
        </p:txBody>
      </p:sp>
      <p:pic>
        <p:nvPicPr>
          <p:cNvPr id="14" name="Google Shape;14;p2"/>
          <p:cNvPicPr preferRelativeResize="0"/>
          <p:nvPr/>
        </p:nvPicPr>
        <p:blipFill rotWithShape="1">
          <a:blip r:embed="rId2">
            <a:alphaModFix/>
          </a:blip>
          <a:srcRect b="0" l="49" r="59" t="0"/>
          <a:stretch/>
        </p:blipFill>
        <p:spPr>
          <a:xfrm>
            <a:off x="6315803" y="3617749"/>
            <a:ext cx="2359600" cy="1282050"/>
          </a:xfrm>
          <a:prstGeom prst="rect">
            <a:avLst/>
          </a:prstGeom>
          <a:noFill/>
          <a:ln>
            <a:noFill/>
          </a:ln>
        </p:spPr>
      </p:pic>
      <p:sp>
        <p:nvSpPr>
          <p:cNvPr id="15" name="Google Shape;15;p2"/>
          <p:cNvSpPr/>
          <p:nvPr/>
        </p:nvSpPr>
        <p:spPr>
          <a:xfrm>
            <a:off x="8699225" y="4459200"/>
            <a:ext cx="444900" cy="6843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8" name="Shape 68"/>
        <p:cNvGrpSpPr/>
        <p:nvPr/>
      </p:nvGrpSpPr>
      <p:grpSpPr>
        <a:xfrm>
          <a:off x="0" y="0"/>
          <a:ext cx="0" cy="0"/>
          <a:chOff x="0" y="0"/>
          <a:chExt cx="0" cy="0"/>
        </a:xfrm>
      </p:grpSpPr>
      <p:sp>
        <p:nvSpPr>
          <p:cNvPr id="69" name="Google Shape;69;p11"/>
          <p:cNvSpPr txBox="1"/>
          <p:nvPr>
            <p:ph type="title"/>
          </p:nvPr>
        </p:nvSpPr>
        <p:spPr>
          <a:xfrm>
            <a:off x="490250" y="1099725"/>
            <a:ext cx="8194800" cy="3441300"/>
          </a:xfrm>
          <a:prstGeom prst="rect">
            <a:avLst/>
          </a:prstGeom>
        </p:spPr>
        <p:txBody>
          <a:bodyPr anchorCtr="0" anchor="t" bIns="0" lIns="0" spcFirstLastPara="1" rIns="0" wrap="square" tIns="0">
            <a:noAutofit/>
          </a:bodyPr>
          <a:lstStyle>
            <a:lvl1pPr lvl="0">
              <a:spcBef>
                <a:spcPts val="0"/>
              </a:spcBef>
              <a:spcAft>
                <a:spcPts val="0"/>
              </a:spcAft>
              <a:buClr>
                <a:schemeClr val="lt1"/>
              </a:buClr>
              <a:buSzPts val="3600"/>
              <a:buFont typeface="Montserrat SemiBold"/>
              <a:buNone/>
              <a:defRPr b="0" i="1" sz="3600">
                <a:solidFill>
                  <a:schemeClr val="lt1"/>
                </a:solidFill>
                <a:latin typeface="Montserrat SemiBold"/>
                <a:ea typeface="Montserrat SemiBold"/>
                <a:cs typeface="Montserrat SemiBold"/>
                <a:sym typeface="Montserrat SemiBold"/>
              </a:defRPr>
            </a:lvl1pPr>
            <a:lvl2pPr lvl="1">
              <a:spcBef>
                <a:spcPts val="0"/>
              </a:spcBef>
              <a:spcAft>
                <a:spcPts val="0"/>
              </a:spcAft>
              <a:buSzPts val="3600"/>
              <a:buFont typeface="Montserrat SemiBold"/>
              <a:buNone/>
              <a:defRPr sz="3600">
                <a:latin typeface="Montserrat SemiBold"/>
                <a:ea typeface="Montserrat SemiBold"/>
                <a:cs typeface="Montserrat SemiBold"/>
                <a:sym typeface="Montserrat SemiBold"/>
              </a:defRPr>
            </a:lvl2pPr>
            <a:lvl3pPr lvl="2">
              <a:spcBef>
                <a:spcPts val="0"/>
              </a:spcBef>
              <a:spcAft>
                <a:spcPts val="0"/>
              </a:spcAft>
              <a:buSzPts val="3600"/>
              <a:buFont typeface="Montserrat SemiBold"/>
              <a:buNone/>
              <a:defRPr sz="3600">
                <a:latin typeface="Montserrat SemiBold"/>
                <a:ea typeface="Montserrat SemiBold"/>
                <a:cs typeface="Montserrat SemiBold"/>
                <a:sym typeface="Montserrat SemiBold"/>
              </a:defRPr>
            </a:lvl3pPr>
            <a:lvl4pPr lvl="3">
              <a:spcBef>
                <a:spcPts val="0"/>
              </a:spcBef>
              <a:spcAft>
                <a:spcPts val="0"/>
              </a:spcAft>
              <a:buSzPts val="3600"/>
              <a:buFont typeface="Montserrat SemiBold"/>
              <a:buNone/>
              <a:defRPr sz="3600">
                <a:latin typeface="Montserrat SemiBold"/>
                <a:ea typeface="Montserrat SemiBold"/>
                <a:cs typeface="Montserrat SemiBold"/>
                <a:sym typeface="Montserrat SemiBold"/>
              </a:defRPr>
            </a:lvl4pPr>
            <a:lvl5pPr lvl="4">
              <a:spcBef>
                <a:spcPts val="0"/>
              </a:spcBef>
              <a:spcAft>
                <a:spcPts val="0"/>
              </a:spcAft>
              <a:buSzPts val="3600"/>
              <a:buFont typeface="Montserrat SemiBold"/>
              <a:buNone/>
              <a:defRPr sz="3600">
                <a:latin typeface="Montserrat SemiBold"/>
                <a:ea typeface="Montserrat SemiBold"/>
                <a:cs typeface="Montserrat SemiBold"/>
                <a:sym typeface="Montserrat SemiBold"/>
              </a:defRPr>
            </a:lvl5pPr>
            <a:lvl6pPr lvl="5">
              <a:spcBef>
                <a:spcPts val="0"/>
              </a:spcBef>
              <a:spcAft>
                <a:spcPts val="0"/>
              </a:spcAft>
              <a:buSzPts val="3600"/>
              <a:buFont typeface="Montserrat SemiBold"/>
              <a:buNone/>
              <a:defRPr sz="3600">
                <a:latin typeface="Montserrat SemiBold"/>
                <a:ea typeface="Montserrat SemiBold"/>
                <a:cs typeface="Montserrat SemiBold"/>
                <a:sym typeface="Montserrat SemiBold"/>
              </a:defRPr>
            </a:lvl6pPr>
            <a:lvl7pPr lvl="6">
              <a:spcBef>
                <a:spcPts val="0"/>
              </a:spcBef>
              <a:spcAft>
                <a:spcPts val="0"/>
              </a:spcAft>
              <a:buSzPts val="3600"/>
              <a:buFont typeface="Montserrat SemiBold"/>
              <a:buNone/>
              <a:defRPr sz="3600">
                <a:latin typeface="Montserrat SemiBold"/>
                <a:ea typeface="Montserrat SemiBold"/>
                <a:cs typeface="Montserrat SemiBold"/>
                <a:sym typeface="Montserrat SemiBold"/>
              </a:defRPr>
            </a:lvl7pPr>
            <a:lvl8pPr lvl="7">
              <a:spcBef>
                <a:spcPts val="0"/>
              </a:spcBef>
              <a:spcAft>
                <a:spcPts val="0"/>
              </a:spcAft>
              <a:buSzPts val="3600"/>
              <a:buFont typeface="Montserrat SemiBold"/>
              <a:buNone/>
              <a:defRPr sz="3600">
                <a:latin typeface="Montserrat SemiBold"/>
                <a:ea typeface="Montserrat SemiBold"/>
                <a:cs typeface="Montserrat SemiBold"/>
                <a:sym typeface="Montserrat SemiBold"/>
              </a:defRPr>
            </a:lvl8pPr>
            <a:lvl9pPr lvl="8">
              <a:spcBef>
                <a:spcPts val="0"/>
              </a:spcBef>
              <a:spcAft>
                <a:spcPts val="0"/>
              </a:spcAft>
              <a:buSzPts val="3600"/>
              <a:buFont typeface="Montserrat SemiBold"/>
              <a:buNone/>
              <a:defRPr sz="3600">
                <a:latin typeface="Montserrat SemiBold"/>
                <a:ea typeface="Montserrat SemiBold"/>
                <a:cs typeface="Montserrat SemiBold"/>
                <a:sym typeface="Montserrat SemiBold"/>
              </a:defRPr>
            </a:lvl9pPr>
          </a:lstStyle>
          <a:p/>
        </p:txBody>
      </p:sp>
      <p:sp>
        <p:nvSpPr>
          <p:cNvPr id="70" name="Google Shape;70;p11"/>
          <p:cNvSpPr txBox="1"/>
          <p:nvPr>
            <p:ph idx="1" type="subTitle"/>
          </p:nvPr>
        </p:nvSpPr>
        <p:spPr>
          <a:xfrm>
            <a:off x="474525" y="3969500"/>
            <a:ext cx="3935400" cy="954000"/>
          </a:xfrm>
          <a:prstGeom prst="rect">
            <a:avLst/>
          </a:prstGeom>
        </p:spPr>
        <p:txBody>
          <a:bodyPr anchorCtr="0" anchor="b" bIns="0" lIns="0" spcFirstLastPara="1" rIns="0" wrap="square" tIns="0">
            <a:noAutofit/>
          </a:bodyPr>
          <a:lstStyle>
            <a:lvl1pPr lvl="0">
              <a:lnSpc>
                <a:spcPct val="140000"/>
              </a:lnSpc>
              <a:spcBef>
                <a:spcPts val="1000"/>
              </a:spcBef>
              <a:spcAft>
                <a:spcPts val="0"/>
              </a:spcAft>
              <a:buNone/>
              <a:defRPr sz="1400">
                <a:solidFill>
                  <a:schemeClr val="lt1"/>
                </a:solidFill>
                <a:latin typeface="Montserrat SemiBold"/>
                <a:ea typeface="Montserrat SemiBold"/>
                <a:cs typeface="Montserrat SemiBold"/>
                <a:sym typeface="Montserrat SemiBold"/>
              </a:defRPr>
            </a:lvl1pPr>
            <a:lvl2pPr lvl="1">
              <a:spcBef>
                <a:spcPts val="0"/>
              </a:spcBef>
              <a:spcAft>
                <a:spcPts val="0"/>
              </a:spcAft>
              <a:buNone/>
              <a:defRPr/>
            </a:lvl2pPr>
            <a:lvl3pPr lvl="2">
              <a:spcBef>
                <a:spcPts val="1000"/>
              </a:spcBef>
              <a:spcAft>
                <a:spcPts val="0"/>
              </a:spcAft>
              <a:buNone/>
              <a:defRPr/>
            </a:lvl3pPr>
            <a:lvl4pPr lvl="3">
              <a:spcBef>
                <a:spcPts val="1000"/>
              </a:spcBef>
              <a:spcAft>
                <a:spcPts val="0"/>
              </a:spcAft>
              <a:buNone/>
              <a:defRPr/>
            </a:lvl4pPr>
            <a:lvl5pPr lvl="4">
              <a:spcBef>
                <a:spcPts val="1000"/>
              </a:spcBef>
              <a:spcAft>
                <a:spcPts val="0"/>
              </a:spcAft>
              <a:buNone/>
              <a:defRPr/>
            </a:lvl5pPr>
            <a:lvl6pPr lvl="5">
              <a:spcBef>
                <a:spcPts val="1000"/>
              </a:spcBef>
              <a:spcAft>
                <a:spcPts val="0"/>
              </a:spcAft>
              <a:buNone/>
              <a:defRPr/>
            </a:lvl6pPr>
            <a:lvl7pPr lvl="6">
              <a:spcBef>
                <a:spcPts val="1000"/>
              </a:spcBef>
              <a:spcAft>
                <a:spcPts val="0"/>
              </a:spcAft>
              <a:buNone/>
              <a:defRPr/>
            </a:lvl7pPr>
            <a:lvl8pPr lvl="7">
              <a:spcBef>
                <a:spcPts val="1000"/>
              </a:spcBef>
              <a:spcAft>
                <a:spcPts val="0"/>
              </a:spcAft>
              <a:buNone/>
              <a:defRPr/>
            </a:lvl8pPr>
            <a:lvl9pPr lvl="8">
              <a:spcBef>
                <a:spcPts val="1000"/>
              </a:spcBef>
              <a:spcAft>
                <a:spcPts val="1000"/>
              </a:spcAft>
              <a:buNone/>
              <a:defRPr/>
            </a:lvl9pPr>
          </a:lstStyle>
          <a:p/>
        </p:txBody>
      </p:sp>
      <p:pic>
        <p:nvPicPr>
          <p:cNvPr id="71" name="Google Shape;71;p11"/>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2" name="Shape 72"/>
        <p:cNvGrpSpPr/>
        <p:nvPr/>
      </p:nvGrpSpPr>
      <p:grpSpPr>
        <a:xfrm>
          <a:off x="0" y="0"/>
          <a:ext cx="0" cy="0"/>
          <a:chOff x="0" y="0"/>
          <a:chExt cx="0" cy="0"/>
        </a:xfrm>
      </p:grpSpPr>
      <p:sp>
        <p:nvSpPr>
          <p:cNvPr id="73" name="Google Shape;73;p12"/>
          <p:cNvSpPr txBox="1"/>
          <p:nvPr>
            <p:ph idx="1" type="body"/>
          </p:nvPr>
        </p:nvSpPr>
        <p:spPr>
          <a:xfrm>
            <a:off x="468000" y="4626000"/>
            <a:ext cx="3942000" cy="3204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800"/>
              <a:buNone/>
              <a:defRPr sz="8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4" name="Shape 74"/>
        <p:cNvGrpSpPr/>
        <p:nvPr/>
      </p:nvGrpSpPr>
      <p:grpSpPr>
        <a:xfrm>
          <a:off x="0" y="0"/>
          <a:ext cx="0" cy="0"/>
          <a:chOff x="0" y="0"/>
          <a:chExt cx="0" cy="0"/>
        </a:xfrm>
      </p:grpSpPr>
      <p:sp>
        <p:nvSpPr>
          <p:cNvPr id="75" name="Google Shape;75;p13"/>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458975" y="1438150"/>
            <a:ext cx="8226000" cy="3189600"/>
          </a:xfrm>
          <a:prstGeom prst="rect">
            <a:avLst/>
          </a:prstGeom>
        </p:spPr>
        <p:txBody>
          <a:bodyPr anchorCtr="0" anchor="t" bIns="0" lIns="0" spcFirstLastPara="1" rIns="0" wrap="square" tIns="0">
            <a:noAutofit/>
          </a:bodyPr>
          <a:lstStyle>
            <a:lvl1pPr lvl="0" rtl="0">
              <a:spcBef>
                <a:spcPts val="0"/>
              </a:spcBef>
              <a:spcAft>
                <a:spcPts val="0"/>
              </a:spcAft>
              <a:buClr>
                <a:schemeClr val="lt1"/>
              </a:buClr>
              <a:buSzPts val="3000"/>
              <a:buFont typeface="Montserrat SemiBold"/>
              <a:buNone/>
              <a:defRPr b="0" sz="3000">
                <a:solidFill>
                  <a:schemeClr val="lt1"/>
                </a:solidFill>
                <a:latin typeface="Montserrat SemiBold"/>
                <a:ea typeface="Montserrat SemiBold"/>
                <a:cs typeface="Montserrat SemiBold"/>
                <a:sym typeface="Montserrat SemiBold"/>
              </a:defRPr>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8" name="Google Shape;18;p3"/>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solidFill>
                  <a:schemeClr val="lt1"/>
                </a:solidFill>
                <a:latin typeface="Montserrat Medium"/>
                <a:ea typeface="Montserrat Medium"/>
                <a:cs typeface="Montserrat Medium"/>
                <a:sym typeface="Montserrat Medium"/>
              </a:defRPr>
            </a:lvl1pPr>
            <a:lvl2pPr lvl="1" rtl="0">
              <a:buNone/>
              <a:defRPr sz="800">
                <a:solidFill>
                  <a:schemeClr val="lt1"/>
                </a:solidFill>
                <a:latin typeface="Montserrat Medium"/>
                <a:ea typeface="Montserrat Medium"/>
                <a:cs typeface="Montserrat Medium"/>
                <a:sym typeface="Montserrat Medium"/>
              </a:defRPr>
            </a:lvl2pPr>
            <a:lvl3pPr lvl="2" rtl="0">
              <a:buNone/>
              <a:defRPr sz="800">
                <a:solidFill>
                  <a:schemeClr val="lt1"/>
                </a:solidFill>
                <a:latin typeface="Montserrat Medium"/>
                <a:ea typeface="Montserrat Medium"/>
                <a:cs typeface="Montserrat Medium"/>
                <a:sym typeface="Montserrat Medium"/>
              </a:defRPr>
            </a:lvl3pPr>
            <a:lvl4pPr lvl="3" rtl="0">
              <a:buNone/>
              <a:defRPr sz="800">
                <a:solidFill>
                  <a:schemeClr val="lt1"/>
                </a:solidFill>
                <a:latin typeface="Montserrat Medium"/>
                <a:ea typeface="Montserrat Medium"/>
                <a:cs typeface="Montserrat Medium"/>
                <a:sym typeface="Montserrat Medium"/>
              </a:defRPr>
            </a:lvl4pPr>
            <a:lvl5pPr lvl="4" rtl="0">
              <a:buNone/>
              <a:defRPr sz="800">
                <a:solidFill>
                  <a:schemeClr val="lt1"/>
                </a:solidFill>
                <a:latin typeface="Montserrat Medium"/>
                <a:ea typeface="Montserrat Medium"/>
                <a:cs typeface="Montserrat Medium"/>
                <a:sym typeface="Montserrat Medium"/>
              </a:defRPr>
            </a:lvl5pPr>
            <a:lvl6pPr lvl="5" rtl="0">
              <a:buNone/>
              <a:defRPr sz="800">
                <a:solidFill>
                  <a:schemeClr val="lt1"/>
                </a:solidFill>
                <a:latin typeface="Montserrat Medium"/>
                <a:ea typeface="Montserrat Medium"/>
                <a:cs typeface="Montserrat Medium"/>
                <a:sym typeface="Montserrat Medium"/>
              </a:defRPr>
            </a:lvl6pPr>
            <a:lvl7pPr lvl="6" rtl="0">
              <a:buNone/>
              <a:defRPr sz="800">
                <a:solidFill>
                  <a:schemeClr val="lt1"/>
                </a:solidFill>
                <a:latin typeface="Montserrat Medium"/>
                <a:ea typeface="Montserrat Medium"/>
                <a:cs typeface="Montserrat Medium"/>
                <a:sym typeface="Montserrat Medium"/>
              </a:defRPr>
            </a:lvl7pPr>
            <a:lvl8pPr lvl="7" rtl="0">
              <a:buNone/>
              <a:defRPr sz="800">
                <a:solidFill>
                  <a:schemeClr val="lt1"/>
                </a:solidFill>
                <a:latin typeface="Montserrat Medium"/>
                <a:ea typeface="Montserrat Medium"/>
                <a:cs typeface="Montserrat Medium"/>
                <a:sym typeface="Montserrat Medium"/>
              </a:defRPr>
            </a:lvl8pPr>
            <a:lvl9pPr lvl="8" rtl="0">
              <a:buNone/>
              <a:defRPr sz="800">
                <a:solidFill>
                  <a:schemeClr val="lt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4"/>
          <p:cNvSpPr txBox="1"/>
          <p:nvPr>
            <p:ph idx="1" type="body"/>
          </p:nvPr>
        </p:nvSpPr>
        <p:spPr>
          <a:xfrm>
            <a:off x="458975" y="1438150"/>
            <a:ext cx="8226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a:lvl5pPr>
            <a:lvl6pPr indent="-304800" lvl="5" marL="2743200">
              <a:spcBef>
                <a:spcPts val="600"/>
              </a:spcBef>
              <a:spcAft>
                <a:spcPts val="0"/>
              </a:spcAft>
              <a:buSzPts val="1200"/>
              <a:buChar char="–"/>
              <a:defRPr/>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23" name="Google Shape;23;p4"/>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458975" y="445025"/>
            <a:ext cx="3951000" cy="8145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6" name="Google Shape;26;p5"/>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sz="1200"/>
            </a:lvl5pPr>
            <a:lvl6pPr indent="-304800" lvl="5" marL="2743200">
              <a:spcBef>
                <a:spcPts val="600"/>
              </a:spcBef>
              <a:spcAft>
                <a:spcPts val="0"/>
              </a:spcAft>
              <a:buSzPts val="1200"/>
              <a:buChar char="–"/>
              <a:defRPr sz="1200"/>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27" name="Google Shape;27;p5"/>
          <p:cNvSpPr txBox="1"/>
          <p:nvPr>
            <p:ph idx="2" type="body"/>
          </p:nvPr>
        </p:nvSpPr>
        <p:spPr>
          <a:xfrm>
            <a:off x="4733975" y="1438150"/>
            <a:ext cx="3951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sz="1200"/>
            </a:lvl5pPr>
            <a:lvl6pPr indent="-304800" lvl="5" marL="2743200">
              <a:spcBef>
                <a:spcPts val="600"/>
              </a:spcBef>
              <a:spcAft>
                <a:spcPts val="0"/>
              </a:spcAft>
              <a:buSzPts val="1200"/>
              <a:buChar char="–"/>
              <a:defRPr sz="1200"/>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28" name="Google Shape;28;p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4733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2" name="Google Shape;32;p6"/>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35" name="Google Shape;35;p7"/>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body"/>
          </p:nvPr>
        </p:nvSpPr>
        <p:spPr>
          <a:xfrm>
            <a:off x="453200" y="1428925"/>
            <a:ext cx="8231700" cy="4053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a:lvl5pPr>
            <a:lvl6pPr indent="-304800" lvl="5" marL="2743200">
              <a:spcBef>
                <a:spcPts val="600"/>
              </a:spcBef>
              <a:spcAft>
                <a:spcPts val="0"/>
              </a:spcAft>
              <a:buSzPts val="1200"/>
              <a:buChar char="–"/>
              <a:defRPr/>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37" name="Google Shape;37;p7"/>
          <p:cNvSpPr txBox="1"/>
          <p:nvPr>
            <p:ph idx="2" type="subTitle"/>
          </p:nvPr>
        </p:nvSpPr>
        <p:spPr>
          <a:xfrm>
            <a:off x="458975" y="1882125"/>
            <a:ext cx="2585400" cy="453300"/>
          </a:xfrm>
          <a:prstGeom prst="rect">
            <a:avLst/>
          </a:prstGeom>
          <a:solidFill>
            <a:schemeClr val="accent1"/>
          </a:solidFill>
        </p:spPr>
        <p:txBody>
          <a:bodyPr anchorCtr="0" anchor="t" bIns="91425" lIns="91425" spcFirstLastPara="1" rIns="91425" wrap="square" tIns="90000">
            <a:noAutofit/>
          </a:bodyPr>
          <a:lstStyle>
            <a:lvl1pPr lv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8" name="Google Shape;38;p7"/>
          <p:cNvSpPr txBox="1"/>
          <p:nvPr>
            <p:ph idx="3" type="body"/>
          </p:nvPr>
        </p:nvSpPr>
        <p:spPr>
          <a:xfrm>
            <a:off x="45897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a:lnSpc>
                <a:spcPct val="115000"/>
              </a:lnSpc>
              <a:spcBef>
                <a:spcPts val="0"/>
              </a:spcBef>
              <a:spcAft>
                <a:spcPts val="0"/>
              </a:spcAft>
              <a:buSzPts val="1200"/>
              <a:buChar char="●"/>
              <a:defRPr sz="1200"/>
            </a:lvl1pPr>
            <a:lvl2pPr indent="-304800" lvl="1" marL="914400">
              <a:lnSpc>
                <a:spcPct val="115000"/>
              </a:lnSpc>
              <a:spcBef>
                <a:spcPts val="600"/>
              </a:spcBef>
              <a:spcAft>
                <a:spcPts val="0"/>
              </a:spcAft>
              <a:buSzPts val="1200"/>
              <a:buChar char="–"/>
              <a:defRPr sz="1200"/>
            </a:lvl2pPr>
            <a:lvl3pPr indent="-304800" lvl="2" marL="1371600">
              <a:lnSpc>
                <a:spcPct val="115000"/>
              </a:lnSpc>
              <a:spcBef>
                <a:spcPts val="600"/>
              </a:spcBef>
              <a:spcAft>
                <a:spcPts val="0"/>
              </a:spcAft>
              <a:buSzPts val="1200"/>
              <a:buChar char="–"/>
              <a:defRPr sz="1200"/>
            </a:lvl3pPr>
            <a:lvl4pPr indent="-304800" lvl="3" marL="1828800">
              <a:lnSpc>
                <a:spcPct val="115000"/>
              </a:lnSpc>
              <a:spcBef>
                <a:spcPts val="600"/>
              </a:spcBef>
              <a:spcAft>
                <a:spcPts val="0"/>
              </a:spcAft>
              <a:buSzPts val="1200"/>
              <a:buChar char="–"/>
              <a:defRPr sz="1200"/>
            </a:lvl4pPr>
            <a:lvl5pPr indent="-304800" lvl="4" marL="2286000">
              <a:lnSpc>
                <a:spcPct val="115000"/>
              </a:lnSpc>
              <a:spcBef>
                <a:spcPts val="600"/>
              </a:spcBef>
              <a:spcAft>
                <a:spcPts val="0"/>
              </a:spcAft>
              <a:buSzPts val="1200"/>
              <a:buChar char="–"/>
              <a:defRPr/>
            </a:lvl5pPr>
            <a:lvl6pPr indent="-304800" lvl="5" marL="2743200">
              <a:lnSpc>
                <a:spcPct val="115000"/>
              </a:lnSpc>
              <a:spcBef>
                <a:spcPts val="600"/>
              </a:spcBef>
              <a:spcAft>
                <a:spcPts val="0"/>
              </a:spcAft>
              <a:buSzPts val="1200"/>
              <a:buChar char="–"/>
              <a:defRPr/>
            </a:lvl6pPr>
            <a:lvl7pPr indent="-304800" lvl="6" marL="3200400">
              <a:lnSpc>
                <a:spcPct val="115000"/>
              </a:lnSpc>
              <a:spcBef>
                <a:spcPts val="600"/>
              </a:spcBef>
              <a:spcAft>
                <a:spcPts val="0"/>
              </a:spcAft>
              <a:buSzPts val="1200"/>
              <a:buChar char="–"/>
              <a:defRPr sz="1200"/>
            </a:lvl7pPr>
            <a:lvl8pPr indent="-304800" lvl="7" marL="3657600">
              <a:lnSpc>
                <a:spcPct val="115000"/>
              </a:lnSpc>
              <a:spcBef>
                <a:spcPts val="600"/>
              </a:spcBef>
              <a:spcAft>
                <a:spcPts val="0"/>
              </a:spcAft>
              <a:buSzPts val="1200"/>
              <a:buChar char="–"/>
              <a:defRPr sz="1200"/>
            </a:lvl8pPr>
            <a:lvl9pPr indent="-304800" lvl="8" marL="4114800">
              <a:lnSpc>
                <a:spcPct val="115000"/>
              </a:lnSpc>
              <a:spcBef>
                <a:spcPts val="600"/>
              </a:spcBef>
              <a:spcAft>
                <a:spcPts val="600"/>
              </a:spcAft>
              <a:buSzPts val="1200"/>
              <a:buChar char="–"/>
              <a:defRPr sz="1200"/>
            </a:lvl9pPr>
          </a:lstStyle>
          <a:p/>
        </p:txBody>
      </p:sp>
      <p:sp>
        <p:nvSpPr>
          <p:cNvPr id="39" name="Google Shape;39;p7"/>
          <p:cNvSpPr txBox="1"/>
          <p:nvPr>
            <p:ph idx="4" type="subTitle"/>
          </p:nvPr>
        </p:nvSpPr>
        <p:spPr>
          <a:xfrm>
            <a:off x="3279300"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0" name="Google Shape;40;p7"/>
          <p:cNvSpPr txBox="1"/>
          <p:nvPr>
            <p:ph idx="5" type="body"/>
          </p:nvPr>
        </p:nvSpPr>
        <p:spPr>
          <a:xfrm>
            <a:off x="3279300"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rtl="0">
              <a:lnSpc>
                <a:spcPct val="115000"/>
              </a:lnSpc>
              <a:spcBef>
                <a:spcPts val="0"/>
              </a:spcBef>
              <a:spcAft>
                <a:spcPts val="0"/>
              </a:spcAft>
              <a:buSzPts val="1200"/>
              <a:buChar char="●"/>
              <a:defRPr sz="1200"/>
            </a:lvl1pPr>
            <a:lvl2pPr indent="-304800" lvl="1" marL="914400" rtl="0">
              <a:lnSpc>
                <a:spcPct val="115000"/>
              </a:lnSpc>
              <a:spcBef>
                <a:spcPts val="600"/>
              </a:spcBef>
              <a:spcAft>
                <a:spcPts val="0"/>
              </a:spcAft>
              <a:buSzPts val="1200"/>
              <a:buChar char="–"/>
              <a:defRPr sz="1200"/>
            </a:lvl2pPr>
            <a:lvl3pPr indent="-304800" lvl="2" marL="1371600" rtl="0">
              <a:lnSpc>
                <a:spcPct val="115000"/>
              </a:lnSpc>
              <a:spcBef>
                <a:spcPts val="600"/>
              </a:spcBef>
              <a:spcAft>
                <a:spcPts val="0"/>
              </a:spcAft>
              <a:buSzPts val="1200"/>
              <a:buChar char="–"/>
              <a:defRPr sz="1200"/>
            </a:lvl3pPr>
            <a:lvl4pPr indent="-304800" lvl="3" marL="1828800" rtl="0">
              <a:lnSpc>
                <a:spcPct val="115000"/>
              </a:lnSpc>
              <a:spcBef>
                <a:spcPts val="600"/>
              </a:spcBef>
              <a:spcAft>
                <a:spcPts val="0"/>
              </a:spcAft>
              <a:buSzPts val="1200"/>
              <a:buChar char="–"/>
              <a:defRPr sz="1200"/>
            </a:lvl4pPr>
            <a:lvl5pPr indent="-304800" lvl="4" marL="2286000" rtl="0">
              <a:lnSpc>
                <a:spcPct val="115000"/>
              </a:lnSpc>
              <a:spcBef>
                <a:spcPts val="600"/>
              </a:spcBef>
              <a:spcAft>
                <a:spcPts val="0"/>
              </a:spcAft>
              <a:buSzPts val="1200"/>
              <a:buChar char="–"/>
              <a:defRPr/>
            </a:lvl5pPr>
            <a:lvl6pPr indent="-304800" lvl="5" marL="2743200" rtl="0">
              <a:lnSpc>
                <a:spcPct val="115000"/>
              </a:lnSpc>
              <a:spcBef>
                <a:spcPts val="600"/>
              </a:spcBef>
              <a:spcAft>
                <a:spcPts val="0"/>
              </a:spcAft>
              <a:buSzPts val="1200"/>
              <a:buChar char="–"/>
              <a:defRPr/>
            </a:lvl6pPr>
            <a:lvl7pPr indent="-304800" lvl="6" marL="3200400" rtl="0">
              <a:lnSpc>
                <a:spcPct val="115000"/>
              </a:lnSpc>
              <a:spcBef>
                <a:spcPts val="600"/>
              </a:spcBef>
              <a:spcAft>
                <a:spcPts val="0"/>
              </a:spcAft>
              <a:buSzPts val="1200"/>
              <a:buChar char="–"/>
              <a:defRPr sz="1200"/>
            </a:lvl7pPr>
            <a:lvl8pPr indent="-304800" lvl="7" marL="3657600" rtl="0">
              <a:lnSpc>
                <a:spcPct val="115000"/>
              </a:lnSpc>
              <a:spcBef>
                <a:spcPts val="600"/>
              </a:spcBef>
              <a:spcAft>
                <a:spcPts val="0"/>
              </a:spcAft>
              <a:buSzPts val="1200"/>
              <a:buChar char="–"/>
              <a:defRPr sz="1200"/>
            </a:lvl8pPr>
            <a:lvl9pPr indent="-304800" lvl="8" marL="4114800" rtl="0">
              <a:lnSpc>
                <a:spcPct val="115000"/>
              </a:lnSpc>
              <a:spcBef>
                <a:spcPts val="600"/>
              </a:spcBef>
              <a:spcAft>
                <a:spcPts val="600"/>
              </a:spcAft>
              <a:buSzPts val="1200"/>
              <a:buChar char="–"/>
              <a:defRPr sz="1200"/>
            </a:lvl9pPr>
          </a:lstStyle>
          <a:p/>
        </p:txBody>
      </p:sp>
      <p:sp>
        <p:nvSpPr>
          <p:cNvPr id="41" name="Google Shape;41;p7"/>
          <p:cNvSpPr txBox="1"/>
          <p:nvPr>
            <p:ph idx="6" type="subTitle"/>
          </p:nvPr>
        </p:nvSpPr>
        <p:spPr>
          <a:xfrm>
            <a:off x="609962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2" name="Google Shape;42;p7"/>
          <p:cNvSpPr txBox="1"/>
          <p:nvPr>
            <p:ph idx="7" type="body"/>
          </p:nvPr>
        </p:nvSpPr>
        <p:spPr>
          <a:xfrm>
            <a:off x="609962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rtl="0">
              <a:lnSpc>
                <a:spcPct val="115000"/>
              </a:lnSpc>
              <a:spcBef>
                <a:spcPts val="0"/>
              </a:spcBef>
              <a:spcAft>
                <a:spcPts val="0"/>
              </a:spcAft>
              <a:buSzPts val="1200"/>
              <a:buChar char="●"/>
              <a:defRPr sz="1200"/>
            </a:lvl1pPr>
            <a:lvl2pPr indent="-304800" lvl="1" marL="914400" rtl="0">
              <a:lnSpc>
                <a:spcPct val="115000"/>
              </a:lnSpc>
              <a:spcBef>
                <a:spcPts val="600"/>
              </a:spcBef>
              <a:spcAft>
                <a:spcPts val="0"/>
              </a:spcAft>
              <a:buSzPts val="1200"/>
              <a:buChar char="–"/>
              <a:defRPr sz="1200"/>
            </a:lvl2pPr>
            <a:lvl3pPr indent="-304800" lvl="2" marL="1371600" rtl="0">
              <a:lnSpc>
                <a:spcPct val="115000"/>
              </a:lnSpc>
              <a:spcBef>
                <a:spcPts val="600"/>
              </a:spcBef>
              <a:spcAft>
                <a:spcPts val="0"/>
              </a:spcAft>
              <a:buSzPts val="1200"/>
              <a:buChar char="–"/>
              <a:defRPr sz="1200"/>
            </a:lvl3pPr>
            <a:lvl4pPr indent="-304800" lvl="3" marL="1828800" rtl="0">
              <a:lnSpc>
                <a:spcPct val="115000"/>
              </a:lnSpc>
              <a:spcBef>
                <a:spcPts val="600"/>
              </a:spcBef>
              <a:spcAft>
                <a:spcPts val="0"/>
              </a:spcAft>
              <a:buSzPts val="1200"/>
              <a:buChar char="–"/>
              <a:defRPr sz="1200"/>
            </a:lvl4pPr>
            <a:lvl5pPr indent="-304800" lvl="4" marL="2286000" rtl="0">
              <a:lnSpc>
                <a:spcPct val="115000"/>
              </a:lnSpc>
              <a:spcBef>
                <a:spcPts val="600"/>
              </a:spcBef>
              <a:spcAft>
                <a:spcPts val="0"/>
              </a:spcAft>
              <a:buSzPts val="1200"/>
              <a:buChar char="–"/>
              <a:defRPr/>
            </a:lvl5pPr>
            <a:lvl6pPr indent="-304800" lvl="5" marL="2743200" rtl="0">
              <a:lnSpc>
                <a:spcPct val="115000"/>
              </a:lnSpc>
              <a:spcBef>
                <a:spcPts val="600"/>
              </a:spcBef>
              <a:spcAft>
                <a:spcPts val="0"/>
              </a:spcAft>
              <a:buSzPts val="1200"/>
              <a:buChar char="–"/>
              <a:defRPr/>
            </a:lvl6pPr>
            <a:lvl7pPr indent="-304800" lvl="6" marL="3200400" rtl="0">
              <a:lnSpc>
                <a:spcPct val="115000"/>
              </a:lnSpc>
              <a:spcBef>
                <a:spcPts val="600"/>
              </a:spcBef>
              <a:spcAft>
                <a:spcPts val="0"/>
              </a:spcAft>
              <a:buSzPts val="1200"/>
              <a:buChar char="–"/>
              <a:defRPr sz="1200"/>
            </a:lvl7pPr>
            <a:lvl8pPr indent="-304800" lvl="7" marL="3657600" rtl="0">
              <a:lnSpc>
                <a:spcPct val="115000"/>
              </a:lnSpc>
              <a:spcBef>
                <a:spcPts val="600"/>
              </a:spcBef>
              <a:spcAft>
                <a:spcPts val="0"/>
              </a:spcAft>
              <a:buSzPts val="1200"/>
              <a:buChar char="–"/>
              <a:defRPr sz="1200"/>
            </a:lvl8pPr>
            <a:lvl9pPr indent="-304800" lvl="8" marL="4114800" rtl="0">
              <a:lnSpc>
                <a:spcPct val="115000"/>
              </a:lnSpc>
              <a:spcBef>
                <a:spcPts val="600"/>
              </a:spcBef>
              <a:spcAft>
                <a:spcPts val="600"/>
              </a:spcAft>
              <a:buSzPts val="1200"/>
              <a:buChar char="–"/>
              <a:defRPr sz="1200"/>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3" name="Shape 43"/>
        <p:cNvGrpSpPr/>
        <p:nvPr/>
      </p:nvGrpSpPr>
      <p:grpSpPr>
        <a:xfrm>
          <a:off x="0" y="0"/>
          <a:ext cx="0" cy="0"/>
          <a:chOff x="0" y="0"/>
          <a:chExt cx="0" cy="0"/>
        </a:xfrm>
      </p:grpSpPr>
      <p:sp>
        <p:nvSpPr>
          <p:cNvPr id="44" name="Google Shape;44;p8"/>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45" name="Google Shape;45;p8"/>
          <p:cNvSpPr txBox="1"/>
          <p:nvPr>
            <p:ph idx="1" type="subTitle"/>
          </p:nvPr>
        </p:nvSpPr>
        <p:spPr>
          <a:xfrm>
            <a:off x="458975" y="143815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6" name="Google Shape;46;p8"/>
          <p:cNvSpPr txBox="1"/>
          <p:nvPr>
            <p:ph idx="2" type="subTitle"/>
          </p:nvPr>
        </p:nvSpPr>
        <p:spPr>
          <a:xfrm>
            <a:off x="5555725" y="2671200"/>
            <a:ext cx="3129300" cy="3945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sz="14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7" name="Google Shape;47;p8"/>
          <p:cNvSpPr txBox="1"/>
          <p:nvPr>
            <p:ph idx="3" type="body"/>
          </p:nvPr>
        </p:nvSpPr>
        <p:spPr>
          <a:xfrm>
            <a:off x="458975" y="2070075"/>
            <a:ext cx="3951000" cy="5265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a:lvl5pPr>
            <a:lvl6pPr indent="-304800" lvl="5" marL="2743200">
              <a:spcBef>
                <a:spcPts val="600"/>
              </a:spcBef>
              <a:spcAft>
                <a:spcPts val="0"/>
              </a:spcAft>
              <a:buSzPts val="1200"/>
              <a:buChar char="–"/>
              <a:defRPr/>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48" name="Google Shape;48;p8"/>
          <p:cNvSpPr txBox="1"/>
          <p:nvPr>
            <p:ph idx="4" type="subTitle"/>
          </p:nvPr>
        </p:nvSpPr>
        <p:spPr>
          <a:xfrm>
            <a:off x="458975" y="267120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9" name="Google Shape;49;p8"/>
          <p:cNvSpPr txBox="1"/>
          <p:nvPr>
            <p:ph idx="5" type="body"/>
          </p:nvPr>
        </p:nvSpPr>
        <p:spPr>
          <a:xfrm>
            <a:off x="458975" y="330312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50" name="Google Shape;50;p8"/>
          <p:cNvSpPr txBox="1"/>
          <p:nvPr>
            <p:ph idx="6" type="subTitle"/>
          </p:nvPr>
        </p:nvSpPr>
        <p:spPr>
          <a:xfrm>
            <a:off x="5555725" y="3177725"/>
            <a:ext cx="3129300" cy="3945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sz="14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1" name="Google Shape;51;p8"/>
          <p:cNvSpPr txBox="1"/>
          <p:nvPr>
            <p:ph idx="7" type="subTitle"/>
          </p:nvPr>
        </p:nvSpPr>
        <p:spPr>
          <a:xfrm>
            <a:off x="5555725" y="3684250"/>
            <a:ext cx="3129300" cy="3945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sz="14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2" name="Google Shape;52;p8"/>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3" name="Shape 53"/>
        <p:cNvGrpSpPr/>
        <p:nvPr/>
      </p:nvGrpSpPr>
      <p:grpSpPr>
        <a:xfrm>
          <a:off x="0" y="0"/>
          <a:ext cx="0" cy="0"/>
          <a:chOff x="0" y="0"/>
          <a:chExt cx="0" cy="0"/>
        </a:xfrm>
      </p:grpSpPr>
      <p:sp>
        <p:nvSpPr>
          <p:cNvPr id="54" name="Google Shape;54;p9"/>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55" name="Google Shape;55;p9"/>
          <p:cNvSpPr txBox="1"/>
          <p:nvPr>
            <p:ph idx="1" type="subTitle"/>
          </p:nvPr>
        </p:nvSpPr>
        <p:spPr>
          <a:xfrm>
            <a:off x="458975" y="143815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6" name="Google Shape;56;p9"/>
          <p:cNvSpPr txBox="1"/>
          <p:nvPr>
            <p:ph idx="2" type="body"/>
          </p:nvPr>
        </p:nvSpPr>
        <p:spPr>
          <a:xfrm>
            <a:off x="458975"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57" name="Google Shape;57;p9"/>
          <p:cNvSpPr txBox="1"/>
          <p:nvPr>
            <p:ph idx="3" type="subTitle"/>
          </p:nvPr>
        </p:nvSpPr>
        <p:spPr>
          <a:xfrm>
            <a:off x="4734000" y="1438150"/>
            <a:ext cx="3128400" cy="4533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8" name="Google Shape;58;p9"/>
          <p:cNvSpPr txBox="1"/>
          <p:nvPr>
            <p:ph idx="4" type="body"/>
          </p:nvPr>
        </p:nvSpPr>
        <p:spPr>
          <a:xfrm>
            <a:off x="4734000"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59" name="Google Shape;59;p9"/>
          <p:cNvSpPr txBox="1"/>
          <p:nvPr>
            <p:ph idx="5" type="subTitle"/>
          </p:nvPr>
        </p:nvSpPr>
        <p:spPr>
          <a:xfrm>
            <a:off x="458975" y="2952375"/>
            <a:ext cx="3128400" cy="453300"/>
          </a:xfrm>
          <a:prstGeom prst="rect">
            <a:avLst/>
          </a:prstGeom>
          <a:solidFill>
            <a:schemeClr val="accent2"/>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0" name="Google Shape;60;p9"/>
          <p:cNvSpPr txBox="1"/>
          <p:nvPr>
            <p:ph idx="6" type="body"/>
          </p:nvPr>
        </p:nvSpPr>
        <p:spPr>
          <a:xfrm>
            <a:off x="458975"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61" name="Google Shape;61;p9"/>
          <p:cNvSpPr txBox="1"/>
          <p:nvPr>
            <p:ph idx="7" type="subTitle"/>
          </p:nvPr>
        </p:nvSpPr>
        <p:spPr>
          <a:xfrm>
            <a:off x="4734000" y="2952375"/>
            <a:ext cx="3128400" cy="4533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2" name="Google Shape;62;p9"/>
          <p:cNvSpPr txBox="1"/>
          <p:nvPr>
            <p:ph idx="8" type="body"/>
          </p:nvPr>
        </p:nvSpPr>
        <p:spPr>
          <a:xfrm>
            <a:off x="4734000"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63" name="Google Shape;63;p9"/>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4" name="Shape 64"/>
        <p:cNvGrpSpPr/>
        <p:nvPr/>
      </p:nvGrpSpPr>
      <p:grpSpPr>
        <a:xfrm>
          <a:off x="0" y="0"/>
          <a:ext cx="0" cy="0"/>
          <a:chOff x="0" y="0"/>
          <a:chExt cx="0" cy="0"/>
        </a:xfrm>
      </p:grpSpPr>
      <p:sp>
        <p:nvSpPr>
          <p:cNvPr id="65" name="Google Shape;65;p10"/>
          <p:cNvSpPr txBox="1"/>
          <p:nvPr>
            <p:ph type="title"/>
          </p:nvPr>
        </p:nvSpPr>
        <p:spPr>
          <a:xfrm>
            <a:off x="458975" y="446400"/>
            <a:ext cx="3951000" cy="8136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6" name="Google Shape;66;p10"/>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sz="1200"/>
            </a:lvl5pPr>
            <a:lvl6pPr indent="-304800" lvl="5" marL="2743200">
              <a:spcBef>
                <a:spcPts val="600"/>
              </a:spcBef>
              <a:spcAft>
                <a:spcPts val="0"/>
              </a:spcAft>
              <a:buSzPts val="1200"/>
              <a:buChar char="–"/>
              <a:defRPr sz="1200"/>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67" name="Google Shape;67;p10"/>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Clr>
                <a:schemeClr val="dk1"/>
              </a:buClr>
              <a:buSzPts val="2200"/>
              <a:buFont typeface="Montserrat"/>
              <a:buNone/>
              <a:defRPr b="1" sz="2200">
                <a:solidFill>
                  <a:schemeClr val="dk1"/>
                </a:solidFill>
                <a:latin typeface="Montserrat"/>
                <a:ea typeface="Montserrat"/>
                <a:cs typeface="Montserrat"/>
                <a:sym typeface="Montserrat"/>
              </a:defRPr>
            </a:lvl1pPr>
            <a:lvl2pPr lvl="1">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2pPr>
            <a:lvl3pPr lvl="2">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3pPr>
            <a:lvl4pPr lvl="3">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4pPr>
            <a:lvl5pPr lvl="4">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5pPr>
            <a:lvl6pPr lvl="5">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6pPr>
            <a:lvl7pPr lvl="6">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7pPr>
            <a:lvl8pPr lvl="7">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8pPr>
            <a:lvl9pPr lvl="8">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458975" y="1438150"/>
            <a:ext cx="8226000" cy="2981100"/>
          </a:xfrm>
          <a:prstGeom prst="rect">
            <a:avLst/>
          </a:prstGeom>
          <a:noFill/>
          <a:ln>
            <a:noFill/>
          </a:ln>
        </p:spPr>
        <p:txBody>
          <a:bodyPr anchorCtr="0" anchor="t" bIns="0" lIns="0" spcFirstLastPara="1" rIns="0" wrap="square" tIns="0">
            <a:noAutofit/>
          </a:bodyPr>
          <a:lstStyle>
            <a:lvl1pPr indent="-330200" lvl="0" marL="457200">
              <a:lnSpc>
                <a:spcPct val="130000"/>
              </a:lnSpc>
              <a:spcBef>
                <a:spcPts val="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1pPr>
            <a:lvl2pPr indent="-330200" lvl="1" marL="914400">
              <a:lnSpc>
                <a:spcPct val="130000"/>
              </a:lnSpc>
              <a:spcBef>
                <a:spcPts val="100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2pPr>
            <a:lvl3pPr indent="-317500" lvl="2" marL="1371600">
              <a:lnSpc>
                <a:spcPct val="130000"/>
              </a:lnSpc>
              <a:spcBef>
                <a:spcPts val="10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3pPr>
            <a:lvl4pPr indent="-317500" lvl="3" marL="1828800">
              <a:lnSpc>
                <a:spcPct val="130000"/>
              </a:lnSpc>
              <a:spcBef>
                <a:spcPts val="8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4pPr>
            <a:lvl5pPr indent="-304800" lvl="4" marL="2286000">
              <a:lnSpc>
                <a:spcPct val="130000"/>
              </a:lnSpc>
              <a:spcBef>
                <a:spcPts val="800"/>
              </a:spcBef>
              <a:spcAft>
                <a:spcPts val="0"/>
              </a:spcAft>
              <a:buClr>
                <a:schemeClr val="dk2"/>
              </a:buClr>
              <a:buSzPts val="1200"/>
              <a:buFont typeface="Montserrat"/>
              <a:buChar char="–"/>
              <a:defRPr sz="1200">
                <a:solidFill>
                  <a:schemeClr val="dk2"/>
                </a:solidFill>
                <a:latin typeface="Montserrat"/>
                <a:ea typeface="Montserrat"/>
                <a:cs typeface="Montserrat"/>
                <a:sym typeface="Montserrat"/>
              </a:defRPr>
            </a:lvl5pPr>
            <a:lvl6pPr indent="-304800" lvl="5" marL="2743200">
              <a:lnSpc>
                <a:spcPct val="130000"/>
              </a:lnSpc>
              <a:spcBef>
                <a:spcPts val="600"/>
              </a:spcBef>
              <a:spcAft>
                <a:spcPts val="0"/>
              </a:spcAft>
              <a:buClr>
                <a:schemeClr val="dk2"/>
              </a:buClr>
              <a:buSzPts val="1200"/>
              <a:buFont typeface="Montserrat"/>
              <a:buChar char="–"/>
              <a:defRPr sz="1200">
                <a:solidFill>
                  <a:schemeClr val="dk2"/>
                </a:solidFill>
                <a:latin typeface="Montserrat"/>
                <a:ea typeface="Montserrat"/>
                <a:cs typeface="Montserrat"/>
                <a:sym typeface="Montserrat"/>
              </a:defRPr>
            </a:lvl6pPr>
            <a:lvl7pPr indent="-292100" lvl="6" marL="3200400">
              <a:lnSpc>
                <a:spcPct val="130000"/>
              </a:lnSpc>
              <a:spcBef>
                <a:spcPts val="600"/>
              </a:spcBef>
              <a:spcAft>
                <a:spcPts val="0"/>
              </a:spcAft>
              <a:buClr>
                <a:schemeClr val="dk2"/>
              </a:buClr>
              <a:buSzPts val="1000"/>
              <a:buFont typeface="Montserrat"/>
              <a:buChar char="–"/>
              <a:defRPr sz="1000">
                <a:solidFill>
                  <a:schemeClr val="dk2"/>
                </a:solidFill>
                <a:latin typeface="Montserrat"/>
                <a:ea typeface="Montserrat"/>
                <a:cs typeface="Montserrat"/>
                <a:sym typeface="Montserrat"/>
              </a:defRPr>
            </a:lvl7pPr>
            <a:lvl8pPr indent="-292100" lvl="7" marL="3657600">
              <a:lnSpc>
                <a:spcPct val="130000"/>
              </a:lnSpc>
              <a:spcBef>
                <a:spcPts val="400"/>
              </a:spcBef>
              <a:spcAft>
                <a:spcPts val="0"/>
              </a:spcAft>
              <a:buClr>
                <a:schemeClr val="dk2"/>
              </a:buClr>
              <a:buSzPts val="1000"/>
              <a:buFont typeface="Montserrat"/>
              <a:buChar char="–"/>
              <a:defRPr sz="1000">
                <a:solidFill>
                  <a:schemeClr val="dk2"/>
                </a:solidFill>
                <a:latin typeface="Montserrat"/>
                <a:ea typeface="Montserrat"/>
                <a:cs typeface="Montserrat"/>
                <a:sym typeface="Montserrat"/>
              </a:defRPr>
            </a:lvl8pPr>
            <a:lvl9pPr indent="-279400" lvl="8" marL="4114800">
              <a:lnSpc>
                <a:spcPct val="130000"/>
              </a:lnSpc>
              <a:spcBef>
                <a:spcPts val="400"/>
              </a:spcBef>
              <a:spcAft>
                <a:spcPts val="200"/>
              </a:spcAft>
              <a:buClr>
                <a:schemeClr val="dk2"/>
              </a:buClr>
              <a:buSzPts val="800"/>
              <a:buFont typeface="Montserrat"/>
              <a:buChar char="–"/>
              <a:defRPr sz="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lvl="0" rtl="0">
              <a:buNone/>
              <a:defRPr sz="800">
                <a:solidFill>
                  <a:schemeClr val="dk1"/>
                </a:solidFill>
                <a:latin typeface="Montserrat Medium"/>
                <a:ea typeface="Montserrat Medium"/>
                <a:cs typeface="Montserrat Medium"/>
                <a:sym typeface="Montserrat Medium"/>
              </a:defRPr>
            </a:lvl1pPr>
            <a:lvl2pPr lvl="1" rtl="0">
              <a:buNone/>
              <a:defRPr sz="800">
                <a:solidFill>
                  <a:schemeClr val="dk1"/>
                </a:solidFill>
                <a:latin typeface="Montserrat Medium"/>
                <a:ea typeface="Montserrat Medium"/>
                <a:cs typeface="Montserrat Medium"/>
                <a:sym typeface="Montserrat Medium"/>
              </a:defRPr>
            </a:lvl2pPr>
            <a:lvl3pPr lvl="2" rtl="0">
              <a:buNone/>
              <a:defRPr sz="800">
                <a:solidFill>
                  <a:schemeClr val="dk1"/>
                </a:solidFill>
                <a:latin typeface="Montserrat Medium"/>
                <a:ea typeface="Montserrat Medium"/>
                <a:cs typeface="Montserrat Medium"/>
                <a:sym typeface="Montserrat Medium"/>
              </a:defRPr>
            </a:lvl3pPr>
            <a:lvl4pPr lvl="3" rtl="0">
              <a:buNone/>
              <a:defRPr sz="800">
                <a:solidFill>
                  <a:schemeClr val="dk1"/>
                </a:solidFill>
                <a:latin typeface="Montserrat Medium"/>
                <a:ea typeface="Montserrat Medium"/>
                <a:cs typeface="Montserrat Medium"/>
                <a:sym typeface="Montserrat Medium"/>
              </a:defRPr>
            </a:lvl4pPr>
            <a:lvl5pPr lvl="4" rtl="0">
              <a:buNone/>
              <a:defRPr sz="800">
                <a:solidFill>
                  <a:schemeClr val="dk1"/>
                </a:solidFill>
                <a:latin typeface="Montserrat Medium"/>
                <a:ea typeface="Montserrat Medium"/>
                <a:cs typeface="Montserrat Medium"/>
                <a:sym typeface="Montserrat Medium"/>
              </a:defRPr>
            </a:lvl5pPr>
            <a:lvl6pPr lvl="5" rtl="0">
              <a:buNone/>
              <a:defRPr sz="800">
                <a:solidFill>
                  <a:schemeClr val="dk1"/>
                </a:solidFill>
                <a:latin typeface="Montserrat Medium"/>
                <a:ea typeface="Montserrat Medium"/>
                <a:cs typeface="Montserrat Medium"/>
                <a:sym typeface="Montserrat Medium"/>
              </a:defRPr>
            </a:lvl6pPr>
            <a:lvl7pPr lvl="6" rtl="0">
              <a:buNone/>
              <a:defRPr sz="800">
                <a:solidFill>
                  <a:schemeClr val="dk1"/>
                </a:solidFill>
                <a:latin typeface="Montserrat Medium"/>
                <a:ea typeface="Montserrat Medium"/>
                <a:cs typeface="Montserrat Medium"/>
                <a:sym typeface="Montserrat Medium"/>
              </a:defRPr>
            </a:lvl7pPr>
            <a:lvl8pPr lvl="7" rtl="0">
              <a:buNone/>
              <a:defRPr sz="800">
                <a:solidFill>
                  <a:schemeClr val="dk1"/>
                </a:solidFill>
                <a:latin typeface="Montserrat Medium"/>
                <a:ea typeface="Montserrat Medium"/>
                <a:cs typeface="Montserrat Medium"/>
                <a:sym typeface="Montserrat Medium"/>
              </a:defRPr>
            </a:lvl8pPr>
            <a:lvl9pPr lvl="8" rtl="0">
              <a:buNone/>
              <a:defRPr sz="800">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8704149" y="4502953"/>
            <a:ext cx="224426" cy="41917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289">
          <p15:clr>
            <a:srgbClr val="EA4335"/>
          </p15:clr>
        </p15:guide>
        <p15:guide id="2" pos="5471">
          <p15:clr>
            <a:srgbClr val="EA4335"/>
          </p15:clr>
        </p15:guide>
        <p15:guide id="3" orient="horz" pos="280">
          <p15:clr>
            <a:srgbClr val="EA4335"/>
          </p15:clr>
        </p15:guide>
        <p15:guide id="4" orient="horz" pos="906">
          <p15:clr>
            <a:srgbClr val="EA4335"/>
          </p15:clr>
        </p15:guide>
        <p15:guide id="5" orient="horz" pos="2784">
          <p15:clr>
            <a:srgbClr val="EA4335"/>
          </p15:clr>
        </p15:guide>
        <p15:guide id="6" orient="horz" pos="3019">
          <p15:clr>
            <a:srgbClr val="EA4335"/>
          </p15:clr>
        </p15:guide>
        <p15:guide id="7" orient="horz" pos="693">
          <p15:clr>
            <a:srgbClr val="EA4335"/>
          </p15:clr>
        </p15:guide>
        <p15:guide id="8" pos="2778">
          <p15:clr>
            <a:srgbClr val="EA4335"/>
          </p15:clr>
        </p15:guide>
        <p15:guide id="9" pos="2982">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4"/>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1" name="Google Shape;81;p14"/>
          <p:cNvSpPr txBox="1"/>
          <p:nvPr/>
        </p:nvSpPr>
        <p:spPr>
          <a:xfrm>
            <a:off x="266775" y="250075"/>
            <a:ext cx="8344500" cy="1099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sz="1800">
                <a:latin typeface="Montserrat"/>
                <a:ea typeface="Montserrat"/>
                <a:cs typeface="Montserrat"/>
                <a:sym typeface="Montserrat"/>
              </a:rPr>
              <a:t>History </a:t>
            </a:r>
            <a:endParaRPr sz="1800">
              <a:latin typeface="Montserrat"/>
              <a:ea typeface="Montserrat"/>
              <a:cs typeface="Montserrat"/>
              <a:sym typeface="Montserrat"/>
            </a:endParaRPr>
          </a:p>
          <a:p>
            <a:pPr indent="0" lvl="0" marL="0" rtl="0" algn="l">
              <a:lnSpc>
                <a:spcPct val="115000"/>
              </a:lnSpc>
              <a:spcBef>
                <a:spcPts val="0"/>
              </a:spcBef>
              <a:spcAft>
                <a:spcPts val="0"/>
              </a:spcAft>
              <a:buNone/>
            </a:pPr>
            <a:r>
              <a:rPr lang="en-GB" sz="1800">
                <a:latin typeface="Montserrat"/>
                <a:ea typeface="Montserrat"/>
                <a:cs typeface="Montserrat"/>
                <a:sym typeface="Montserrat"/>
              </a:rPr>
              <a:t>Enquiry: What can we learn about the medieval world from the Book of Margery Kempe?</a:t>
            </a:r>
            <a:endParaRPr sz="1800">
              <a:solidFill>
                <a:schemeClr val="lt1"/>
              </a:solidFill>
              <a:latin typeface="Montserrat SemiBold"/>
              <a:ea typeface="Montserrat SemiBold"/>
              <a:cs typeface="Montserrat SemiBold"/>
              <a:sym typeface="Montserrat SemiBold"/>
            </a:endParaRPr>
          </a:p>
        </p:txBody>
      </p:sp>
      <p:sp>
        <p:nvSpPr>
          <p:cNvPr id="82" name="Google Shape;82;p14"/>
          <p:cNvSpPr txBox="1"/>
          <p:nvPr/>
        </p:nvSpPr>
        <p:spPr>
          <a:xfrm>
            <a:off x="375150" y="1349875"/>
            <a:ext cx="3384600" cy="683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GB" sz="3000">
                <a:latin typeface="Montserrat"/>
                <a:ea typeface="Montserrat"/>
                <a:cs typeface="Montserrat"/>
                <a:sym typeface="Montserrat"/>
              </a:rPr>
              <a:t>Medieval Trade</a:t>
            </a:r>
            <a:endParaRPr b="1" sz="3000">
              <a:latin typeface="Montserrat"/>
              <a:ea typeface="Montserrat"/>
              <a:cs typeface="Montserrat"/>
              <a:sym typeface="Montserrat"/>
            </a:endParaRPr>
          </a:p>
        </p:txBody>
      </p:sp>
      <p:sp>
        <p:nvSpPr>
          <p:cNvPr id="83" name="Google Shape;83;p14"/>
          <p:cNvSpPr txBox="1"/>
          <p:nvPr/>
        </p:nvSpPr>
        <p:spPr>
          <a:xfrm>
            <a:off x="458975" y="4219150"/>
            <a:ext cx="1308900" cy="4002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0"/>
              </a:spcBef>
              <a:spcAft>
                <a:spcPts val="0"/>
              </a:spcAft>
              <a:buNone/>
            </a:pPr>
            <a:r>
              <a:rPr lang="en-GB">
                <a:latin typeface="Montserrat SemiBold"/>
                <a:ea typeface="Montserrat SemiBold"/>
                <a:cs typeface="Montserrat SemiBold"/>
                <a:sym typeface="Montserrat SemiBold"/>
              </a:rPr>
              <a:t>Mr Cooper</a:t>
            </a:r>
            <a:endParaRPr>
              <a:latin typeface="Montserrat SemiBold"/>
              <a:ea typeface="Montserrat SemiBold"/>
              <a:cs typeface="Montserrat SemiBold"/>
              <a:sym typeface="Montserrat SemiBo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5"/>
          <p:cNvSpPr txBox="1"/>
          <p:nvPr>
            <p:ph type="title"/>
          </p:nvPr>
        </p:nvSpPr>
        <p:spPr>
          <a:xfrm>
            <a:off x="459000" y="445025"/>
            <a:ext cx="8226000" cy="3794700"/>
          </a:xfrm>
          <a:prstGeom prst="rect">
            <a:avLst/>
          </a:prstGeom>
        </p:spPr>
        <p:txBody>
          <a:bodyPr anchorCtr="0" anchor="t" bIns="0" lIns="0" spcFirstLastPara="1" rIns="0" wrap="square" tIns="0">
            <a:noAutofit/>
          </a:bodyPr>
          <a:lstStyle/>
          <a:p>
            <a:pPr indent="0" lvl="0" marL="0" rtl="0" algn="l">
              <a:lnSpc>
                <a:spcPct val="140000"/>
              </a:lnSpc>
              <a:spcBef>
                <a:spcPts val="1000"/>
              </a:spcBef>
              <a:spcAft>
                <a:spcPts val="0"/>
              </a:spcAft>
              <a:buNone/>
            </a:pPr>
            <a:r>
              <a:rPr lang="en-GB"/>
              <a:t>A woman of the world</a:t>
            </a:r>
            <a:endParaRPr/>
          </a:p>
          <a:p>
            <a:pPr indent="0" lvl="0" marL="0" rtl="0" algn="l">
              <a:lnSpc>
                <a:spcPct val="140000"/>
              </a:lnSpc>
              <a:spcBef>
                <a:spcPts val="1000"/>
              </a:spcBef>
              <a:spcAft>
                <a:spcPts val="1000"/>
              </a:spcAft>
              <a:buNone/>
            </a:pPr>
            <a:r>
              <a:rPr b="0" lang="en-GB" sz="1800">
                <a:solidFill>
                  <a:schemeClr val="dk2"/>
                </a:solidFill>
              </a:rPr>
              <a:t>In her twenties, Margery Kempe liked to be the centre of attention and so she wore expensive clothes. She says that she wore “</a:t>
            </a:r>
            <a:r>
              <a:rPr lang="en-GB" sz="1800">
                <a:solidFill>
                  <a:schemeClr val="dk2"/>
                </a:solidFill>
              </a:rPr>
              <a:t>gold pipes</a:t>
            </a:r>
            <a:r>
              <a:rPr b="0" lang="en-GB" sz="1800">
                <a:solidFill>
                  <a:schemeClr val="dk2"/>
                </a:solidFill>
              </a:rPr>
              <a:t>” in her hair and that her dresses were “slashed with various colours” so that she “would be all the more stared at”. Margery also tells us that as a young woman, she set up a few businesses, including </a:t>
            </a:r>
            <a:r>
              <a:rPr lang="en-GB" sz="1800">
                <a:solidFill>
                  <a:schemeClr val="dk2"/>
                </a:solidFill>
              </a:rPr>
              <a:t>a flour mill</a:t>
            </a:r>
            <a:r>
              <a:rPr b="0" lang="en-GB" sz="1800">
                <a:solidFill>
                  <a:schemeClr val="dk2"/>
                </a:solidFill>
              </a:rPr>
              <a:t> and </a:t>
            </a:r>
            <a:r>
              <a:rPr lang="en-GB" sz="1800">
                <a:solidFill>
                  <a:schemeClr val="dk2"/>
                </a:solidFill>
              </a:rPr>
              <a:t>a brewery</a:t>
            </a:r>
            <a:r>
              <a:rPr b="0" lang="en-GB" sz="1800">
                <a:solidFill>
                  <a:schemeClr val="dk2"/>
                </a:solidFill>
              </a:rPr>
              <a:t>. Unfortunately for Margery, the horses refused to budge so the mill didn’t work, and the beer she brewed went flat. The people who worked for her were so embarrassed they quit. </a:t>
            </a:r>
            <a:endParaRPr b="0" sz="1800">
              <a:solidFill>
                <a:schemeClr val="dk2"/>
              </a:solidFill>
            </a:endParaRPr>
          </a:p>
        </p:txBody>
      </p:sp>
      <p:sp>
        <p:nvSpPr>
          <p:cNvPr id="89" name="Google Shape;89;p1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6"/>
          <p:cNvSpPr txBox="1"/>
          <p:nvPr>
            <p:ph type="title"/>
          </p:nvPr>
        </p:nvSpPr>
        <p:spPr>
          <a:xfrm>
            <a:off x="459000" y="445025"/>
            <a:ext cx="8226000" cy="3794700"/>
          </a:xfrm>
          <a:prstGeom prst="rect">
            <a:avLst/>
          </a:prstGeom>
        </p:spPr>
        <p:txBody>
          <a:bodyPr anchorCtr="0" anchor="t" bIns="0" lIns="0" spcFirstLastPara="1" rIns="0" wrap="square" tIns="0">
            <a:noAutofit/>
          </a:bodyPr>
          <a:lstStyle/>
          <a:p>
            <a:pPr indent="0" lvl="0" marL="0" rtl="0" algn="l">
              <a:lnSpc>
                <a:spcPct val="140000"/>
              </a:lnSpc>
              <a:spcBef>
                <a:spcPts val="1000"/>
              </a:spcBef>
              <a:spcAft>
                <a:spcPts val="1000"/>
              </a:spcAft>
              <a:buNone/>
            </a:pPr>
            <a:r>
              <a:rPr b="0" lang="en-GB" sz="1900">
                <a:solidFill>
                  <a:schemeClr val="dk2"/>
                </a:solidFill>
              </a:rPr>
              <a:t>From this, we can tell that, unlike 90% of people in England in the 14th century, Margery came from a wealthy family. And thanks to the other historical documents, we know quite a lot about where that money came from. Her father was one of the most important people in the booming </a:t>
            </a:r>
            <a:r>
              <a:rPr lang="en-GB" sz="1900">
                <a:solidFill>
                  <a:schemeClr val="dk2"/>
                </a:solidFill>
              </a:rPr>
              <a:t>trading port</a:t>
            </a:r>
            <a:r>
              <a:rPr b="0" lang="en-GB" sz="1900">
                <a:solidFill>
                  <a:schemeClr val="dk2"/>
                </a:solidFill>
              </a:rPr>
              <a:t> of Lynn: he was the town’s mayor and represented the local people in </a:t>
            </a:r>
            <a:r>
              <a:rPr lang="en-GB" sz="1900">
                <a:solidFill>
                  <a:schemeClr val="dk2"/>
                </a:solidFill>
              </a:rPr>
              <a:t>Parliament</a:t>
            </a:r>
            <a:r>
              <a:rPr b="0" lang="en-GB" sz="1900">
                <a:solidFill>
                  <a:schemeClr val="dk2"/>
                </a:solidFill>
              </a:rPr>
              <a:t> on several occasions. But where did her father get his money from? The short answer is: sheep!</a:t>
            </a:r>
            <a:endParaRPr b="0" sz="1900">
              <a:solidFill>
                <a:schemeClr val="dk2"/>
              </a:solidFill>
            </a:endParaRPr>
          </a:p>
        </p:txBody>
      </p:sp>
      <p:sp>
        <p:nvSpPr>
          <p:cNvPr id="95" name="Google Shape;95;p16"/>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7"/>
          <p:cNvSpPr txBox="1"/>
          <p:nvPr>
            <p:ph type="title"/>
          </p:nvPr>
        </p:nvSpPr>
        <p:spPr>
          <a:xfrm>
            <a:off x="214050" y="210300"/>
            <a:ext cx="8518500" cy="4029300"/>
          </a:xfrm>
          <a:prstGeom prst="rect">
            <a:avLst/>
          </a:prstGeom>
        </p:spPr>
        <p:txBody>
          <a:bodyPr anchorCtr="0" anchor="t" bIns="0" lIns="0" spcFirstLastPara="1" rIns="0" wrap="square" tIns="0">
            <a:noAutofit/>
          </a:bodyPr>
          <a:lstStyle/>
          <a:p>
            <a:pPr indent="0" lvl="0" marL="0" rtl="0" algn="l">
              <a:lnSpc>
                <a:spcPct val="100000"/>
              </a:lnSpc>
              <a:spcBef>
                <a:spcPts val="1000"/>
              </a:spcBef>
              <a:spcAft>
                <a:spcPts val="0"/>
              </a:spcAft>
              <a:buNone/>
            </a:pPr>
            <a:r>
              <a:rPr b="0" lang="en-GB" sz="2100">
                <a:latin typeface="Montserrat SemiBold"/>
                <a:ea typeface="Montserrat SemiBold"/>
                <a:cs typeface="Montserrat SemiBold"/>
                <a:sym typeface="Montserrat SemiBold"/>
              </a:rPr>
              <a:t>Golden sheep</a:t>
            </a:r>
            <a:endParaRPr b="0" sz="2100">
              <a:latin typeface="Montserrat SemiBold"/>
              <a:ea typeface="Montserrat SemiBold"/>
              <a:cs typeface="Montserrat SemiBold"/>
              <a:sym typeface="Montserrat SemiBold"/>
            </a:endParaRPr>
          </a:p>
          <a:p>
            <a:pPr indent="0" lvl="0" marL="0" rtl="0" algn="l">
              <a:lnSpc>
                <a:spcPct val="140000"/>
              </a:lnSpc>
              <a:spcBef>
                <a:spcPts val="1000"/>
              </a:spcBef>
              <a:spcAft>
                <a:spcPts val="0"/>
              </a:spcAft>
              <a:buNone/>
            </a:pPr>
            <a:r>
              <a:t/>
            </a:r>
            <a:endParaRPr b="0" sz="200">
              <a:solidFill>
                <a:schemeClr val="dk2"/>
              </a:solidFill>
            </a:endParaRPr>
          </a:p>
          <a:p>
            <a:pPr indent="0" lvl="0" marL="0" rtl="0" algn="l">
              <a:lnSpc>
                <a:spcPct val="140000"/>
              </a:lnSpc>
              <a:spcBef>
                <a:spcPts val="1000"/>
              </a:spcBef>
              <a:spcAft>
                <a:spcPts val="1000"/>
              </a:spcAft>
              <a:buNone/>
            </a:pPr>
            <a:r>
              <a:rPr b="0" lang="en-GB" sz="1700">
                <a:solidFill>
                  <a:schemeClr val="dk2"/>
                </a:solidFill>
              </a:rPr>
              <a:t>In medieval England, people made a lot of money from selling sheep’s wool, which was the best quality in Europe. This meant that people making clothes were willing to pay a lot of money for it, even if they lived in places far away from where the sheep lived. Lots of English wool was traded with northern Italy and parts of modern-day Belgium. However, buying and selling this wool was a complicated business because it involved travelling great distances. That’s why </a:t>
            </a:r>
            <a:r>
              <a:rPr lang="en-GB" sz="1700">
                <a:solidFill>
                  <a:schemeClr val="dk2"/>
                </a:solidFill>
              </a:rPr>
              <a:t>merchants</a:t>
            </a:r>
            <a:r>
              <a:rPr b="0" lang="en-GB" sz="1700">
                <a:solidFill>
                  <a:schemeClr val="dk2"/>
                </a:solidFill>
              </a:rPr>
              <a:t>, like Margery’s father, became so important.  Merchants bought and sold the wool on behalf of the farmers and cloth makers. They became very wealthy in their own right, because they took a percentage of whatever was paid. </a:t>
            </a:r>
            <a:endParaRPr b="0" sz="1700">
              <a:solidFill>
                <a:schemeClr val="dk2"/>
              </a:solidFill>
            </a:endParaRPr>
          </a:p>
        </p:txBody>
      </p:sp>
      <p:sp>
        <p:nvSpPr>
          <p:cNvPr id="101" name="Google Shape;101;p17"/>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8"/>
          <p:cNvSpPr txBox="1"/>
          <p:nvPr>
            <p:ph type="title"/>
          </p:nvPr>
        </p:nvSpPr>
        <p:spPr>
          <a:xfrm>
            <a:off x="167775" y="154775"/>
            <a:ext cx="8824200" cy="3894000"/>
          </a:xfrm>
          <a:prstGeom prst="rect">
            <a:avLst/>
          </a:prstGeom>
        </p:spPr>
        <p:txBody>
          <a:bodyPr anchorCtr="0" anchor="t" bIns="0" lIns="0" spcFirstLastPara="1" rIns="0" wrap="square" tIns="0">
            <a:noAutofit/>
          </a:bodyPr>
          <a:lstStyle/>
          <a:p>
            <a:pPr indent="0" lvl="0" marL="0" rtl="0" algn="l">
              <a:lnSpc>
                <a:spcPct val="100000"/>
              </a:lnSpc>
              <a:spcBef>
                <a:spcPts val="1000"/>
              </a:spcBef>
              <a:spcAft>
                <a:spcPts val="0"/>
              </a:spcAft>
              <a:buNone/>
            </a:pPr>
            <a:r>
              <a:rPr lang="en-GB" sz="1900"/>
              <a:t>The Hanseatic League</a:t>
            </a:r>
            <a:endParaRPr sz="1900"/>
          </a:p>
          <a:p>
            <a:pPr indent="0" lvl="0" marL="0" rtl="0" algn="l">
              <a:lnSpc>
                <a:spcPct val="140000"/>
              </a:lnSpc>
              <a:spcBef>
                <a:spcPts val="1000"/>
              </a:spcBef>
              <a:spcAft>
                <a:spcPts val="1000"/>
              </a:spcAft>
              <a:buNone/>
            </a:pPr>
            <a:r>
              <a:rPr b="0" lang="en-GB" sz="1600">
                <a:solidFill>
                  <a:schemeClr val="dk2"/>
                </a:solidFill>
              </a:rPr>
              <a:t>Margery spent most of her life in her hometown of Bishop’s Lynn, now called King’s Lynn in Norfolk. It was one of the most important ports in England and it was connected to ports in other parts of Europe, like Germany and Poland. When merchants met each other, English merchants were known for selling wool, while merchants from Eastern Europe sold huge amounts of wax for church candles.  In Lynn, there was a group of German merchants living there, and one of Margery’s 14 children lived in the German town of Danzig! The merchants in these ports spoke different languages and came from different places but they often found it useful to work together. Shortly before Margery Kempe was born, an organisation made up of representatives of these trading towns was created. It became known as</a:t>
            </a:r>
            <a:r>
              <a:rPr lang="en-GB" sz="1600">
                <a:solidFill>
                  <a:schemeClr val="dk2"/>
                </a:solidFill>
              </a:rPr>
              <a:t> the Hanseatic League</a:t>
            </a:r>
            <a:r>
              <a:rPr b="0" lang="en-GB" sz="1600">
                <a:solidFill>
                  <a:schemeClr val="dk2"/>
                </a:solidFill>
              </a:rPr>
              <a:t> and one of its centres still stands in the middle of King’s Lynn today.</a:t>
            </a:r>
            <a:endParaRPr sz="2600"/>
          </a:p>
        </p:txBody>
      </p:sp>
      <p:sp>
        <p:nvSpPr>
          <p:cNvPr id="107" name="Google Shape;107;p18"/>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9"/>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800">
              <a:solidFill>
                <a:srgbClr val="00A099"/>
              </a:solidFill>
              <a:latin typeface="Montserrat Medium"/>
              <a:ea typeface="Montserrat Medium"/>
              <a:cs typeface="Montserrat Medium"/>
              <a:sym typeface="Montserrat Medium"/>
            </a:endParaRPr>
          </a:p>
        </p:txBody>
      </p:sp>
      <p:sp>
        <p:nvSpPr>
          <p:cNvPr id="113" name="Google Shape;113;p19"/>
          <p:cNvSpPr txBox="1"/>
          <p:nvPr>
            <p:ph type="title"/>
          </p:nvPr>
        </p:nvSpPr>
        <p:spPr>
          <a:xfrm>
            <a:off x="458975" y="445025"/>
            <a:ext cx="82260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Glossary</a:t>
            </a:r>
            <a:endParaRPr/>
          </a:p>
        </p:txBody>
      </p:sp>
      <p:sp>
        <p:nvSpPr>
          <p:cNvPr id="114" name="Google Shape;114;p19"/>
          <p:cNvSpPr txBox="1"/>
          <p:nvPr>
            <p:ph idx="1" type="body"/>
          </p:nvPr>
        </p:nvSpPr>
        <p:spPr>
          <a:xfrm>
            <a:off x="458975" y="1070700"/>
            <a:ext cx="7849200" cy="3348600"/>
          </a:xfrm>
          <a:prstGeom prst="rect">
            <a:avLst/>
          </a:prstGeom>
        </p:spPr>
        <p:txBody>
          <a:bodyPr anchorCtr="0" anchor="t" bIns="0" lIns="0" spcFirstLastPara="1" rIns="0" wrap="square" tIns="0">
            <a:noAutofit/>
          </a:bodyPr>
          <a:lstStyle/>
          <a:p>
            <a:pPr indent="0" lvl="0" marL="0" rtl="0" algn="l">
              <a:lnSpc>
                <a:spcPct val="100000"/>
              </a:lnSpc>
              <a:spcBef>
                <a:spcPts val="1000"/>
              </a:spcBef>
              <a:spcAft>
                <a:spcPts val="0"/>
              </a:spcAft>
              <a:buNone/>
            </a:pPr>
            <a:r>
              <a:rPr lang="en-GB" u="sng"/>
              <a:t>Gold pipes</a:t>
            </a:r>
            <a:r>
              <a:rPr lang="en-GB"/>
              <a:t>: a medieval headdress worn by women</a:t>
            </a:r>
            <a:endParaRPr/>
          </a:p>
          <a:p>
            <a:pPr indent="0" lvl="0" marL="0" rtl="0" algn="l">
              <a:lnSpc>
                <a:spcPct val="100000"/>
              </a:lnSpc>
              <a:spcBef>
                <a:spcPts val="1000"/>
              </a:spcBef>
              <a:spcAft>
                <a:spcPts val="0"/>
              </a:spcAft>
              <a:buNone/>
            </a:pPr>
            <a:r>
              <a:rPr lang="en-GB" u="sng"/>
              <a:t>A flour mill</a:t>
            </a:r>
            <a:r>
              <a:rPr lang="en-GB"/>
              <a:t>: a place where wheat is ground down to make flour, powered by horses</a:t>
            </a:r>
            <a:endParaRPr/>
          </a:p>
          <a:p>
            <a:pPr indent="0" lvl="0" marL="0" rtl="0" algn="l">
              <a:lnSpc>
                <a:spcPct val="100000"/>
              </a:lnSpc>
              <a:spcBef>
                <a:spcPts val="1000"/>
              </a:spcBef>
              <a:spcAft>
                <a:spcPts val="0"/>
              </a:spcAft>
              <a:buNone/>
            </a:pPr>
            <a:r>
              <a:rPr lang="en-GB" u="sng"/>
              <a:t>A brewery</a:t>
            </a:r>
            <a:r>
              <a:rPr lang="en-GB"/>
              <a:t>: a place where beer is made</a:t>
            </a:r>
            <a:endParaRPr/>
          </a:p>
          <a:p>
            <a:pPr indent="0" lvl="0" marL="0" rtl="0" algn="l">
              <a:lnSpc>
                <a:spcPct val="100000"/>
              </a:lnSpc>
              <a:spcBef>
                <a:spcPts val="1000"/>
              </a:spcBef>
              <a:spcAft>
                <a:spcPts val="0"/>
              </a:spcAft>
              <a:buNone/>
            </a:pPr>
            <a:r>
              <a:rPr lang="en-GB" u="sng"/>
              <a:t>A trading port</a:t>
            </a:r>
            <a:r>
              <a:rPr lang="en-GB"/>
              <a:t>: a town on the coast where people come to buy and sell things</a:t>
            </a:r>
            <a:endParaRPr/>
          </a:p>
          <a:p>
            <a:pPr indent="0" lvl="0" marL="0" rtl="0" algn="l">
              <a:lnSpc>
                <a:spcPct val="100000"/>
              </a:lnSpc>
              <a:spcBef>
                <a:spcPts val="1000"/>
              </a:spcBef>
              <a:spcAft>
                <a:spcPts val="0"/>
              </a:spcAft>
              <a:buNone/>
            </a:pPr>
            <a:r>
              <a:rPr lang="en-GB" u="sng"/>
              <a:t>Parliament</a:t>
            </a:r>
            <a:r>
              <a:rPr lang="en-GB"/>
              <a:t>: the place where the king asked representatives of the people about tax rates</a:t>
            </a:r>
            <a:endParaRPr/>
          </a:p>
          <a:p>
            <a:pPr indent="0" lvl="0" marL="0" rtl="0" algn="l">
              <a:lnSpc>
                <a:spcPct val="100000"/>
              </a:lnSpc>
              <a:spcBef>
                <a:spcPts val="1000"/>
              </a:spcBef>
              <a:spcAft>
                <a:spcPts val="0"/>
              </a:spcAft>
              <a:buNone/>
            </a:pPr>
            <a:r>
              <a:rPr lang="en-GB" u="sng"/>
              <a:t>A merchant</a:t>
            </a:r>
            <a:r>
              <a:rPr lang="en-GB"/>
              <a:t>: a person who makes money by buying and selling things</a:t>
            </a:r>
            <a:endParaRPr/>
          </a:p>
          <a:p>
            <a:pPr indent="0" lvl="0" marL="0" rtl="0" algn="l">
              <a:lnSpc>
                <a:spcPct val="100000"/>
              </a:lnSpc>
              <a:spcBef>
                <a:spcPts val="1000"/>
              </a:spcBef>
              <a:spcAft>
                <a:spcPts val="0"/>
              </a:spcAft>
              <a:buNone/>
            </a:pPr>
            <a:r>
              <a:rPr lang="en-GB" u="sng"/>
              <a:t>The Hanseatic League</a:t>
            </a:r>
            <a:r>
              <a:rPr lang="en-GB"/>
              <a:t>: a medieval organisation made up of trading ports in northern Europe</a:t>
            </a:r>
            <a:endParaRPr/>
          </a:p>
          <a:p>
            <a:pPr indent="0" lvl="0" marL="0" rtl="0" algn="l">
              <a:lnSpc>
                <a:spcPct val="140000"/>
              </a:lnSpc>
              <a:spcBef>
                <a:spcPts val="1000"/>
              </a:spcBef>
              <a:spcAft>
                <a:spcPts val="0"/>
              </a:spcAft>
              <a:buNone/>
            </a:pPr>
            <a:r>
              <a:t/>
            </a:r>
            <a:endParaRPr sz="1700" u="sng"/>
          </a:p>
          <a:p>
            <a:pPr indent="0" lvl="0" marL="0" rtl="0" algn="l">
              <a:lnSpc>
                <a:spcPct val="100000"/>
              </a:lnSpc>
              <a:spcBef>
                <a:spcPts val="1000"/>
              </a:spcBef>
              <a:spcAft>
                <a:spcPts val="0"/>
              </a:spcAft>
              <a:buNone/>
            </a:pPr>
            <a:r>
              <a:t/>
            </a:r>
            <a:endParaRPr sz="1800" u="sng"/>
          </a:p>
          <a:p>
            <a:pPr indent="0" lvl="0" marL="0" rtl="0" algn="just">
              <a:lnSpc>
                <a:spcPct val="107916"/>
              </a:lnSpc>
              <a:spcBef>
                <a:spcPts val="1000"/>
              </a:spcBef>
              <a:spcAft>
                <a:spcPts val="800"/>
              </a:spcAft>
              <a:buNone/>
            </a:pPr>
            <a:r>
              <a:t/>
            </a:r>
            <a:endParaRPr u="sng">
              <a:solidFill>
                <a:srgbClr val="303336"/>
              </a:solidFill>
            </a:endParaRPr>
          </a:p>
        </p:txBody>
      </p:sp>
      <p:sp>
        <p:nvSpPr>
          <p:cNvPr id="115" name="Google Shape;115;p19"/>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0"/>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800">
              <a:solidFill>
                <a:srgbClr val="00A099"/>
              </a:solidFill>
              <a:latin typeface="Montserrat Medium"/>
              <a:ea typeface="Montserrat Medium"/>
              <a:cs typeface="Montserrat Medium"/>
              <a:sym typeface="Montserrat Medium"/>
            </a:endParaRPr>
          </a:p>
        </p:txBody>
      </p:sp>
      <p:sp>
        <p:nvSpPr>
          <p:cNvPr id="121" name="Google Shape;121;p20"/>
          <p:cNvSpPr txBox="1"/>
          <p:nvPr>
            <p:ph type="title"/>
          </p:nvPr>
        </p:nvSpPr>
        <p:spPr>
          <a:xfrm>
            <a:off x="458975" y="445025"/>
            <a:ext cx="82260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Comprehension Questions</a:t>
            </a:r>
            <a:endParaRPr/>
          </a:p>
        </p:txBody>
      </p:sp>
      <p:sp>
        <p:nvSpPr>
          <p:cNvPr id="122" name="Google Shape;122;p20"/>
          <p:cNvSpPr txBox="1"/>
          <p:nvPr>
            <p:ph idx="1" type="body"/>
          </p:nvPr>
        </p:nvSpPr>
        <p:spPr>
          <a:xfrm>
            <a:off x="468400" y="1014700"/>
            <a:ext cx="8321100" cy="2579700"/>
          </a:xfrm>
          <a:prstGeom prst="rect">
            <a:avLst/>
          </a:prstGeom>
        </p:spPr>
        <p:txBody>
          <a:bodyPr anchorCtr="0" anchor="t" bIns="0" lIns="0" spcFirstLastPara="1" rIns="0" wrap="square" tIns="0">
            <a:noAutofit/>
          </a:bodyPr>
          <a:lstStyle/>
          <a:p>
            <a:pPr indent="-336550" lvl="0" marL="457200" rtl="0" algn="l">
              <a:lnSpc>
                <a:spcPct val="140000"/>
              </a:lnSpc>
              <a:spcBef>
                <a:spcPts val="1000"/>
              </a:spcBef>
              <a:spcAft>
                <a:spcPts val="0"/>
              </a:spcAft>
              <a:buClr>
                <a:srgbClr val="303336"/>
              </a:buClr>
              <a:buSzPts val="1700"/>
              <a:buAutoNum type="arabicPeriod"/>
            </a:pPr>
            <a:r>
              <a:rPr lang="en-GB" sz="1700">
                <a:solidFill>
                  <a:srgbClr val="303336"/>
                </a:solidFill>
              </a:rPr>
              <a:t>How do we know that Margery was wealthy?</a:t>
            </a:r>
            <a:endParaRPr sz="1700">
              <a:solidFill>
                <a:srgbClr val="303336"/>
              </a:solidFill>
            </a:endParaRPr>
          </a:p>
          <a:p>
            <a:pPr indent="-336550" lvl="0" marL="457200" rtl="0" algn="l">
              <a:lnSpc>
                <a:spcPct val="140000"/>
              </a:lnSpc>
              <a:spcBef>
                <a:spcPts val="0"/>
              </a:spcBef>
              <a:spcAft>
                <a:spcPts val="0"/>
              </a:spcAft>
              <a:buClr>
                <a:srgbClr val="303336"/>
              </a:buClr>
              <a:buSzPts val="1700"/>
              <a:buAutoNum type="arabicPeriod"/>
            </a:pPr>
            <a:r>
              <a:rPr lang="en-GB" sz="1700">
                <a:solidFill>
                  <a:srgbClr val="303336"/>
                </a:solidFill>
              </a:rPr>
              <a:t>What important jobs did Margery’s father have?</a:t>
            </a:r>
            <a:endParaRPr sz="1700">
              <a:solidFill>
                <a:srgbClr val="303336"/>
              </a:solidFill>
            </a:endParaRPr>
          </a:p>
          <a:p>
            <a:pPr indent="-336550" lvl="0" marL="457200" rtl="0" algn="l">
              <a:lnSpc>
                <a:spcPct val="140000"/>
              </a:lnSpc>
              <a:spcBef>
                <a:spcPts val="0"/>
              </a:spcBef>
              <a:spcAft>
                <a:spcPts val="0"/>
              </a:spcAft>
              <a:buClr>
                <a:srgbClr val="303336"/>
              </a:buClr>
              <a:buSzPts val="1700"/>
              <a:buAutoNum type="arabicPeriod"/>
            </a:pPr>
            <a:r>
              <a:rPr lang="en-GB" sz="1700">
                <a:solidFill>
                  <a:srgbClr val="303336"/>
                </a:solidFill>
              </a:rPr>
              <a:t>What did merchants do?</a:t>
            </a:r>
            <a:endParaRPr sz="1700">
              <a:solidFill>
                <a:srgbClr val="303336"/>
              </a:solidFill>
            </a:endParaRPr>
          </a:p>
          <a:p>
            <a:pPr indent="-336550" lvl="0" marL="457200" rtl="0" algn="l">
              <a:lnSpc>
                <a:spcPct val="140000"/>
              </a:lnSpc>
              <a:spcBef>
                <a:spcPts val="0"/>
              </a:spcBef>
              <a:spcAft>
                <a:spcPts val="0"/>
              </a:spcAft>
              <a:buClr>
                <a:srgbClr val="303336"/>
              </a:buClr>
              <a:buSzPts val="1700"/>
              <a:buAutoNum type="arabicPeriod"/>
            </a:pPr>
            <a:r>
              <a:rPr lang="en-GB" sz="1700">
                <a:solidFill>
                  <a:srgbClr val="303336"/>
                </a:solidFill>
              </a:rPr>
              <a:t>What was the main product sold by English merchants?</a:t>
            </a:r>
            <a:endParaRPr sz="1700">
              <a:solidFill>
                <a:srgbClr val="303336"/>
              </a:solidFill>
            </a:endParaRPr>
          </a:p>
          <a:p>
            <a:pPr indent="-336550" lvl="0" marL="457200" rtl="0" algn="l">
              <a:lnSpc>
                <a:spcPct val="140000"/>
              </a:lnSpc>
              <a:spcBef>
                <a:spcPts val="0"/>
              </a:spcBef>
              <a:spcAft>
                <a:spcPts val="0"/>
              </a:spcAft>
              <a:buClr>
                <a:srgbClr val="303336"/>
              </a:buClr>
              <a:buSzPts val="1700"/>
              <a:buAutoNum type="arabicPeriod"/>
            </a:pPr>
            <a:r>
              <a:rPr lang="en-GB" sz="1700">
                <a:solidFill>
                  <a:srgbClr val="303336"/>
                </a:solidFill>
              </a:rPr>
              <a:t>Why was the Hanseatic League set up?</a:t>
            </a:r>
            <a:endParaRPr sz="2200">
              <a:solidFill>
                <a:srgbClr val="303336"/>
              </a:solidFill>
            </a:endParaRPr>
          </a:p>
          <a:p>
            <a:pPr indent="0" lvl="0" marL="0" rtl="0" algn="l">
              <a:lnSpc>
                <a:spcPct val="140000"/>
              </a:lnSpc>
              <a:spcBef>
                <a:spcPts val="1000"/>
              </a:spcBef>
              <a:spcAft>
                <a:spcPts val="1000"/>
              </a:spcAft>
              <a:buNone/>
            </a:pPr>
            <a:r>
              <a:t/>
            </a:r>
            <a:endParaRPr sz="1200"/>
          </a:p>
        </p:txBody>
      </p:sp>
      <p:sp>
        <p:nvSpPr>
          <p:cNvPr id="123" name="Google Shape;123;p20"/>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69BE4B"/>
      </a:accent1>
      <a:accent2>
        <a:srgbClr val="46C7E1"/>
      </a:accent2>
      <a:accent3>
        <a:srgbClr val="FA9B23"/>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