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60BCDE-8AF9-4FCE-8AF7-24A0FD45ED62}">
  <a:tblStyle styleId="{E360BCDE-8AF9-4FCE-8AF7-24A0FD45ED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5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9b54f7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9b54f7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9b54f7e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9b54f7e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9b54f7e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9b54f7e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9b54f7e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69b54f7e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3-D Shape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Identifying the properties of constructed 3-D shapes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3-D</a:t>
            </a: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shape vocabulary</a:t>
            </a:r>
            <a:endParaRPr sz="1100"/>
          </a:p>
        </p:txBody>
      </p:sp>
      <p:sp>
        <p:nvSpPr>
          <p:cNvPr id="128" name="Google Shape;128;p28"/>
          <p:cNvSpPr txBox="1"/>
          <p:nvPr/>
        </p:nvSpPr>
        <p:spPr>
          <a:xfrm>
            <a:off x="107825" y="676200"/>
            <a:ext cx="1740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Face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Edge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Vertex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Vertices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Apex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9" name="Google Shape;129;p28"/>
          <p:cNvGraphicFramePr/>
          <p:nvPr/>
        </p:nvGraphicFramePr>
        <p:xfrm>
          <a:off x="2427525" y="59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{E360BCDE-8AF9-4FCE-8AF7-24A0FD45ED62}</a:tableStyleId>
              </a:tblPr>
              <a:tblGrid>
                <a:gridCol w="6318925"/>
              </a:tblGrid>
              <a:tr h="74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corner where edges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4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flat or curved surface on a 3-D shape.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4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 where edges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4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area where 2 faces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4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vertex at the top of the shape.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/>
          <p:nvPr/>
        </p:nvSpPr>
        <p:spPr>
          <a:xfrm>
            <a:off x="203225" y="695863"/>
            <a:ext cx="6411900" cy="676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vocabulary to describe: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3022050" y="1633950"/>
            <a:ext cx="5799000" cy="25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‘This shape has ____ faces with</a:t>
            </a: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_____ edges. </a:t>
            </a:r>
            <a:b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There are ______ vertices </a:t>
            </a:r>
            <a:r>
              <a:rPr i="1" lang="en-GB" sz="28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with/without</a:t>
            </a:r>
            <a:r>
              <a:rPr i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an apex.’</a:t>
            </a:r>
            <a:endParaRPr i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6" name="Google Shape;136;p29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37" name="Google Shape;13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8" name="Google Shape;138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29"/>
          <p:cNvSpPr txBox="1"/>
          <p:nvPr/>
        </p:nvSpPr>
        <p:spPr>
          <a:xfrm>
            <a:off x="1062438" y="900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" name="Google Shape;140;p29"/>
          <p:cNvGrpSpPr/>
          <p:nvPr/>
        </p:nvGrpSpPr>
        <p:grpSpPr>
          <a:xfrm>
            <a:off x="4893675" y="-47270"/>
            <a:ext cx="453204" cy="592924"/>
            <a:chOff x="6586700" y="4935125"/>
            <a:chExt cx="730975" cy="1080008"/>
          </a:xfrm>
        </p:grpSpPr>
        <p:pic>
          <p:nvPicPr>
            <p:cNvPr id="141" name="Google Shape;141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2" name="Google Shape;142;p29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29"/>
          <p:cNvSpPr txBox="1"/>
          <p:nvPr/>
        </p:nvSpPr>
        <p:spPr>
          <a:xfrm>
            <a:off x="5494550" y="133463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175" y="1493924"/>
            <a:ext cx="1738075" cy="31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0262" y="2273000"/>
            <a:ext cx="3429425" cy="21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50" y="2029000"/>
            <a:ext cx="2095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/>
          <p:nvPr/>
        </p:nvSpPr>
        <p:spPr>
          <a:xfrm>
            <a:off x="203813" y="610224"/>
            <a:ext cx="6522300" cy="1354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difference between the properties of these 3-D shapes?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2" name="Google Shape;152;p30"/>
          <p:cNvGraphicFramePr/>
          <p:nvPr/>
        </p:nvGraphicFramePr>
        <p:xfrm>
          <a:off x="4893675" y="215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{E360BCDE-8AF9-4FCE-8AF7-24A0FD45ED62}</a:tableStyleId>
              </a:tblPr>
              <a:tblGrid>
                <a:gridCol w="801525"/>
                <a:gridCol w="3339500"/>
              </a:tblGrid>
              <a:tr h="114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4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153" name="Google Shape;153;p30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54" name="Google Shape;154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5" name="Google Shape;155;p30"/>
            <p:cNvPicPr preferRelativeResize="0"/>
            <p:nvPr/>
          </p:nvPicPr>
          <p:blipFill rotWithShape="1">
            <a:blip r:embed="rId6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30"/>
          <p:cNvSpPr txBox="1"/>
          <p:nvPr/>
        </p:nvSpPr>
        <p:spPr>
          <a:xfrm>
            <a:off x="1062438" y="900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" name="Google Shape;157;p30"/>
          <p:cNvGrpSpPr/>
          <p:nvPr/>
        </p:nvGrpSpPr>
        <p:grpSpPr>
          <a:xfrm>
            <a:off x="4893675" y="-47270"/>
            <a:ext cx="453204" cy="592924"/>
            <a:chOff x="6586700" y="4935125"/>
            <a:chExt cx="730975" cy="1080008"/>
          </a:xfrm>
        </p:grpSpPr>
        <p:pic>
          <p:nvPicPr>
            <p:cNvPr id="158" name="Google Shape;158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9" name="Google Shape;159;p30"/>
            <p:cNvPicPr preferRelativeResize="0"/>
            <p:nvPr/>
          </p:nvPicPr>
          <p:blipFill rotWithShape="1">
            <a:blip r:embed="rId8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30"/>
          <p:cNvSpPr txBox="1"/>
          <p:nvPr/>
        </p:nvSpPr>
        <p:spPr>
          <a:xfrm>
            <a:off x="5494550" y="133463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625" y="1228987"/>
            <a:ext cx="6086551" cy="32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67" name="Google Shape;167;p31"/>
          <p:cNvSpPr txBox="1"/>
          <p:nvPr/>
        </p:nvSpPr>
        <p:spPr>
          <a:xfrm>
            <a:off x="0" y="784350"/>
            <a:ext cx="27753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Write 1 sentence for each shape to describe its properties.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Use the vocabulary: </a:t>
            </a:r>
            <a:r>
              <a:rPr b="1" lang="en-GB" sz="2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faces, edges and vertices.</a:t>
            </a:r>
            <a:endParaRPr b="1" sz="24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8" name="Google Shape;168;p31"/>
          <p:cNvGrpSpPr/>
          <p:nvPr/>
        </p:nvGrpSpPr>
        <p:grpSpPr>
          <a:xfrm>
            <a:off x="4545638" y="51098"/>
            <a:ext cx="457484" cy="574021"/>
            <a:chOff x="3258050" y="2365375"/>
            <a:chExt cx="1121284" cy="1975297"/>
          </a:xfrm>
        </p:grpSpPr>
        <p:pic>
          <p:nvPicPr>
            <p:cNvPr id="169" name="Google Shape;16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0" name="Google Shape;170;p31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31"/>
          <p:cNvSpPr txBox="1"/>
          <p:nvPr/>
        </p:nvSpPr>
        <p:spPr>
          <a:xfrm>
            <a:off x="5003125" y="11820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p31"/>
          <p:cNvGrpSpPr/>
          <p:nvPr/>
        </p:nvGrpSpPr>
        <p:grpSpPr>
          <a:xfrm>
            <a:off x="4547787" y="676192"/>
            <a:ext cx="453204" cy="592924"/>
            <a:chOff x="6586700" y="4935125"/>
            <a:chExt cx="730975" cy="1080008"/>
          </a:xfrm>
        </p:grpSpPr>
        <p:pic>
          <p:nvPicPr>
            <p:cNvPr id="173" name="Google Shape;173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4" name="Google Shape;174;p31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31"/>
          <p:cNvSpPr txBox="1"/>
          <p:nvPr/>
        </p:nvSpPr>
        <p:spPr>
          <a:xfrm>
            <a:off x="5194100" y="7280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5220900" y="4501450"/>
            <a:ext cx="32274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Image taken from NRICH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