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1ea008d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1ea008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7e6d2a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7e6d2a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1ea008d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1ea008d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2857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Multiplication table of three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Crane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458975" y="1438150"/>
            <a:ext cx="233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Find the product for each equation and match it to the correct picture.</a:t>
            </a:r>
            <a:endParaRPr sz="19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9313"/>
          <a:stretch/>
        </p:blipFill>
        <p:spPr>
          <a:xfrm>
            <a:off x="4489075" y="180975"/>
            <a:ext cx="4212574" cy="342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5"/>
          <p:cNvGrpSpPr/>
          <p:nvPr/>
        </p:nvGrpSpPr>
        <p:grpSpPr>
          <a:xfrm>
            <a:off x="140321" y="3695995"/>
            <a:ext cx="8863317" cy="723255"/>
            <a:chOff x="166483" y="3627120"/>
            <a:chExt cx="8863317" cy="723255"/>
          </a:xfrm>
        </p:grpSpPr>
        <p:pic>
          <p:nvPicPr>
            <p:cNvPr id="92" name="Google Shape;9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483" y="3627120"/>
              <a:ext cx="8692549" cy="543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5"/>
            <p:cNvSpPr txBox="1"/>
            <p:nvPr/>
          </p:nvSpPr>
          <p:spPr>
            <a:xfrm>
              <a:off x="337300" y="4068375"/>
              <a:ext cx="86925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0">
                  <a:latin typeface="Montserrat"/>
                  <a:ea typeface="Montserrat"/>
                  <a:cs typeface="Montserrat"/>
                  <a:sym typeface="Montserrat"/>
                </a:rPr>
                <a:t>0    1   2   3   4   5   6   7   8  9   10  11  12  13  14 15 16 17  18  19   </a:t>
              </a:r>
              <a:r>
                <a:rPr lang="en-GB" sz="1500">
                  <a:latin typeface="Montserrat"/>
                  <a:ea typeface="Montserrat"/>
                  <a:cs typeface="Montserrat"/>
                  <a:sym typeface="Montserrat"/>
                </a:rPr>
                <a:t>20  21  22 23 24 25 26 27 28 29 30</a:t>
              </a:r>
              <a:endParaRPr sz="15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58975" y="1438150"/>
            <a:ext cx="233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Solve the following</a:t>
            </a:r>
            <a:endParaRPr sz="19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12564"/>
          <a:stretch/>
        </p:blipFill>
        <p:spPr>
          <a:xfrm>
            <a:off x="2954425" y="1099725"/>
            <a:ext cx="6049225" cy="202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6"/>
          <p:cNvGrpSpPr/>
          <p:nvPr/>
        </p:nvGrpSpPr>
        <p:grpSpPr>
          <a:xfrm>
            <a:off x="140333" y="3774395"/>
            <a:ext cx="8863317" cy="723255"/>
            <a:chOff x="166483" y="3627120"/>
            <a:chExt cx="8863317" cy="723255"/>
          </a:xfrm>
        </p:grpSpPr>
        <p:pic>
          <p:nvPicPr>
            <p:cNvPr id="103" name="Google Shape;10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483" y="3627120"/>
              <a:ext cx="8692549" cy="543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6"/>
            <p:cNvSpPr txBox="1"/>
            <p:nvPr/>
          </p:nvSpPr>
          <p:spPr>
            <a:xfrm>
              <a:off x="337300" y="4068375"/>
              <a:ext cx="86925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0">
                  <a:latin typeface="Montserrat"/>
                  <a:ea typeface="Montserrat"/>
                  <a:cs typeface="Montserrat"/>
                  <a:sym typeface="Montserrat"/>
                </a:rPr>
                <a:t>0    1   2   3   4   5   6   7   8  9   10  11  12  13  14 15 16 17  18  19   </a:t>
              </a:r>
              <a:r>
                <a:rPr lang="en-GB" sz="1500">
                  <a:latin typeface="Montserrat"/>
                  <a:ea typeface="Montserrat"/>
                  <a:cs typeface="Montserrat"/>
                  <a:sym typeface="Montserrat"/>
                </a:rPr>
                <a:t>20  21  22 23 24 25 26 27 28 29 30</a:t>
              </a:r>
              <a:endParaRPr sz="15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