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375861-334C-4F24-98C3-22AE4F19064C}">
  <a:tblStyle styleId="{1B375861-334C-4F24-98C3-22AE4F1906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c20e207d6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c20e207d6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c20e2076b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c20e2076b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Google Shape;77;p12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3" name="Google Shape;83;p1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1" name="Google Shape;91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93" name="Google Shape;93;p1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8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0" name="Google Shape;120;p1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9" name="Google Shape;129;p20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3" name="Google Shape;133;p20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1" name="Google Shape;141;p21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3" name="Google Shape;143;p21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5" name="Google Shape;14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1" type="subTitle"/>
          </p:nvPr>
        </p:nvSpPr>
        <p:spPr>
          <a:xfrm>
            <a:off x="949050" y="69484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55" name="Google Shape;15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2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2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5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25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26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6" name="Google Shape;176;p26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7" name="Google Shape;177;p26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78" name="Google Shape;178;p26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9" name="Google Shape;179;p26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80" name="Google Shape;180;p2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78677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title"/>
          </p:nvPr>
        </p:nvSpPr>
        <p:spPr>
          <a:xfrm>
            <a:off x="7842641" y="890050"/>
            <a:ext cx="63999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5" name="Google Shape;45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subTitle"/>
          </p:nvPr>
        </p:nvSpPr>
        <p:spPr>
          <a:xfrm>
            <a:off x="949050" y="69484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i="1"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0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917950" y="2900050"/>
            <a:ext cx="16690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Design and technology - Cooking and nutrition: preparing fruit and vegetables </a:t>
            </a:r>
            <a:endParaRPr>
              <a:solidFill>
                <a:srgbClr val="333333"/>
              </a:solidFill>
            </a:endParaRPr>
          </a:p>
        </p:txBody>
      </p:sp>
      <p:sp>
        <p:nvSpPr>
          <p:cNvPr id="186" name="Google Shape;186;p27"/>
          <p:cNvSpPr txBox="1"/>
          <p:nvPr>
            <p:ph type="title"/>
          </p:nvPr>
        </p:nvSpPr>
        <p:spPr>
          <a:xfrm>
            <a:off x="917950" y="890050"/>
            <a:ext cx="140754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Exploring ideas for a fruit or vegetable smoothie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7" name="Google Shape;187;p2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L Mee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Plan for a fruit or vegetable smoothie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95" name="Google Shape;195;p28"/>
          <p:cNvGraphicFramePr/>
          <p:nvPr/>
        </p:nvGraphicFramePr>
        <p:xfrm>
          <a:off x="947850" y="1789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{1B375861-334C-4F24-98C3-22AE4F19064C}</a:tableStyleId>
              </a:tblPr>
              <a:tblGrid>
                <a:gridCol w="5301375"/>
                <a:gridCol w="5301375"/>
                <a:gridCol w="5301375"/>
              </a:tblGrid>
              <a:tr h="8608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Plan to make fruit or vegetable smoothie</a:t>
                      </a:r>
                      <a:endParaRPr b="1"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 hMerge="1"/>
                <a:tc hMerge="1"/>
              </a:tr>
              <a:tr h="7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Ingredients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Equipment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Method</a:t>
                      </a:r>
                      <a:endParaRPr b="1" sz="2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5605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