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2440af4a5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2440af4a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2440af4a5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82440af4a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2440af4a5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2440af4a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2440af4a5_0_3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82440af4a5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8975" y="1996650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rgbClr val="4B3241"/>
                </a:solidFill>
              </a:rPr>
              <a:t>Reasoning with large whole numbers:</a:t>
            </a:r>
            <a:br>
              <a:rPr lang="en-GB" sz="2800">
                <a:solidFill>
                  <a:srgbClr val="4B3241"/>
                </a:solidFill>
              </a:rPr>
            </a:br>
            <a:r>
              <a:rPr lang="en-GB" sz="2800">
                <a:solidFill>
                  <a:srgbClr val="4B3241"/>
                </a:solidFill>
              </a:rPr>
              <a:t>Rounding 5-digit numbers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rgbClr val="4B3241"/>
                </a:solidFill>
              </a:rPr>
              <a:t>Mathematics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rgbClr val="4B3241"/>
                </a:solidFill>
              </a:rPr>
              <a:t>Ms Jeremy</a:t>
            </a:r>
            <a:endParaRPr sz="21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28"/>
          <p:cNvSpPr/>
          <p:nvPr/>
        </p:nvSpPr>
        <p:spPr>
          <a:xfrm>
            <a:off x="74850" y="701025"/>
            <a:ext cx="7403400" cy="1896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closest smaller multiple.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closest larger multiple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halfway point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multiple is the number closest to?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29677"/>
            <a:ext cx="9144000" cy="1711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/>
          <p:nvPr/>
        </p:nvSpPr>
        <p:spPr>
          <a:xfrm>
            <a:off x="123450" y="2729675"/>
            <a:ext cx="1476600" cy="507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73 299</a:t>
            </a:r>
            <a:endParaRPr b="1"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1" name="Google Shape;131;p28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32" name="Google Shape;132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3" name="Google Shape;133;p28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28"/>
          <p:cNvSpPr txBox="1"/>
          <p:nvPr/>
        </p:nvSpPr>
        <p:spPr>
          <a:xfrm>
            <a:off x="617400" y="172488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" name="Google Shape;135;p28"/>
          <p:cNvGrpSpPr/>
          <p:nvPr/>
        </p:nvGrpSpPr>
        <p:grpSpPr>
          <a:xfrm>
            <a:off x="4823112" y="72055"/>
            <a:ext cx="453204" cy="592924"/>
            <a:chOff x="6586700" y="4935125"/>
            <a:chExt cx="730975" cy="1080008"/>
          </a:xfrm>
        </p:grpSpPr>
        <p:pic>
          <p:nvPicPr>
            <p:cNvPr id="136" name="Google Shape;136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37" name="Google Shape;137;p28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28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29677"/>
            <a:ext cx="9144000" cy="1711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/>
          <p:nvPr/>
        </p:nvSpPr>
        <p:spPr>
          <a:xfrm>
            <a:off x="123450" y="2729675"/>
            <a:ext cx="1476600" cy="507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65 561</a:t>
            </a:r>
            <a:endParaRPr b="1"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178400" y="920325"/>
            <a:ext cx="4206000" cy="116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round 65 561 to: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i) the nearest 10 000?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ii) the nearest 1000?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" name="Google Shape;146;p29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47" name="Google Shape;147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48" name="Google Shape;148;p29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29"/>
          <p:cNvSpPr txBox="1"/>
          <p:nvPr/>
        </p:nvSpPr>
        <p:spPr>
          <a:xfrm>
            <a:off x="617400" y="172488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0" name="Google Shape;150;p29"/>
          <p:cNvGrpSpPr/>
          <p:nvPr/>
        </p:nvGrpSpPr>
        <p:grpSpPr>
          <a:xfrm>
            <a:off x="4823112" y="72055"/>
            <a:ext cx="453204" cy="592924"/>
            <a:chOff x="6586700" y="4935125"/>
            <a:chExt cx="730975" cy="1080008"/>
          </a:xfrm>
        </p:grpSpPr>
        <p:pic>
          <p:nvPicPr>
            <p:cNvPr id="151" name="Google Shape;151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52" name="Google Shape;152;p29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29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30"/>
          <p:cNvSpPr/>
          <p:nvPr/>
        </p:nvSpPr>
        <p:spPr>
          <a:xfrm>
            <a:off x="-1" y="0"/>
            <a:ext cx="6467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60" name="Google Shape;160;p30"/>
          <p:cNvSpPr/>
          <p:nvPr/>
        </p:nvSpPr>
        <p:spPr>
          <a:xfrm>
            <a:off x="85550" y="513950"/>
            <a:ext cx="6213000" cy="16893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number line method to round each of these numbers to the nearest 10 000 and the nearest 1000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378875" y="2571750"/>
            <a:ext cx="2294700" cy="18531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-4064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lphaLcParenR"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27 543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lphaLcParenR"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86 221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lphaLcParenR"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19 004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2873100" y="2528975"/>
            <a:ext cx="2294700" cy="18531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d) 6721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e) 40 021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f) 55 000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0"/>
          <p:cNvSpPr/>
          <p:nvPr/>
        </p:nvSpPr>
        <p:spPr>
          <a:xfrm>
            <a:off x="5314850" y="2299850"/>
            <a:ext cx="3657000" cy="22242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Challenge: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Is there a way of rounding without a number line?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