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CCDA34F-AB9F-4CB2-A381-807658FCD4E9}">
  <a:tblStyle styleId="{3CCDA34F-AB9F-4CB2-A381-807658FCD4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6fe0fb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6fe0fb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e9ff622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e9ff622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be9ff62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be9ff62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be9ff62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be9ff62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be9ff622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be9ff622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be9ff6224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be9ff622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Sensory Stories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3 of 14 on Understanding Language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solidFill>
                  <a:schemeClr val="dk2"/>
                </a:solidFill>
              </a:rPr>
              <a:t>Steps to Success! </a:t>
            </a:r>
            <a:endParaRPr sz="6100"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1078875" y="1856700"/>
            <a:ext cx="16183200" cy="7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Choose a story or theme together. 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Remember we don’t need a book to tell a story!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Make up your own story or talk about a personal event.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Summarise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it into short interesting sentences.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Keep it simple about 10 for the whole story is ideal.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Pick out the keywords - roughly 1 per sentence.  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These should be the most important for the story to be told and will usually include the who/what/where/doing words.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Bring the story to life! 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Look around your home for props to represent your keywords. Props can be anything from using the space behind a sofa as a dark cave, or using coffee grains from the kitchen as mucky dirt.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Pound shops and charity shops can be great places to find cheap props too! (Please bear in mind that not all props are allergy-free/safe for children to use without your supervision).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Make some noise and movements! 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Use sounds, songs, clapping and actions. Encourage the child to join in or make their own sounds and movements.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Get creative!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Don’t feel that everything has to be literal. Rain could be the noise of your fingers pattering on the table, a water spray, waggling your fingertips to indicate raindrops falling to the ground or a combination of these things. The more clues you give your child to help them understand a word the better.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Sensory Story Task</a:t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917950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{3CCDA34F-AB9F-4CB2-A381-807658FCD4E9}</a:tableStyleId>
              </a:tblPr>
              <a:tblGrid>
                <a:gridCol w="1505775"/>
                <a:gridCol w="5303925"/>
              </a:tblGrid>
              <a:tr h="170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Name of story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465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Summary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Break it down into no more than 10 key sentences - Keep it short and simple!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ontserrat"/>
                        <a:buAutoNum type="arabicPeriod"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97" name="Google Shape;97;p16"/>
          <p:cNvSpPr txBox="1"/>
          <p:nvPr/>
        </p:nvSpPr>
        <p:spPr>
          <a:xfrm>
            <a:off x="917950" y="0"/>
            <a:ext cx="6809700" cy="389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1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Use the table below to help organise your planning for the sensory story activity.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8" name="Google Shape;98;p16"/>
          <p:cNvGraphicFramePr/>
          <p:nvPr/>
        </p:nvGraphicFramePr>
        <p:xfrm>
          <a:off x="8647600" y="89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{3CCDA34F-AB9F-4CB2-A381-807658FCD4E9}</a:tableStyleId>
              </a:tblPr>
              <a:tblGrid>
                <a:gridCol w="1822825"/>
                <a:gridCol w="6420700"/>
              </a:tblGrid>
              <a:tr h="5435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Key Words and paired sensory activity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546900">
                <a:tc>
                  <a:txBody>
                    <a:bodyPr/>
                    <a:lstStyle/>
                    <a:p>
                      <a:pPr indent="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435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resources do I need?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 hMerge="1"/>
              </a:tr>
              <a:tr h="2140525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Sensory Activities  </a:t>
            </a:r>
            <a:endParaRPr/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1708000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{3CCDA34F-AB9F-4CB2-A381-807658FCD4E9}</a:tableStyleId>
              </a:tblPr>
              <a:tblGrid>
                <a:gridCol w="4575375"/>
                <a:gridCol w="4575375"/>
                <a:gridCol w="4575375"/>
              </a:tblGrid>
              <a:tr h="55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Actions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Noises 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Touch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2179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Signs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Gestures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Movements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Sounds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Songs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Tapping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Clapping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Singing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Rough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Smooth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Soft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Hard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Bumpy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5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Tastes 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Smells 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Props 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223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Strong flavour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Mild flavour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Textures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Samples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Strong scents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Mild scents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Smelly pots 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Puppets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Accessories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Anything else!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Sensory Story</a:t>
            </a:r>
            <a:endParaRPr/>
          </a:p>
        </p:txBody>
      </p:sp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917950" y="2199450"/>
            <a:ext cx="8526300" cy="9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u="sng">
                <a:latin typeface="Montserrat"/>
                <a:ea typeface="Montserrat"/>
                <a:cs typeface="Montserrat"/>
                <a:sym typeface="Montserrat"/>
              </a:rPr>
              <a:t>Walking through the jungle!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Montserrat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Sing!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Walking through the jungle, Walking through the jungle, What can I see? What can I see 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Montserrat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can see a snake, slithering through the trees!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Sensory activity suggestions: bowl of slime, hair gel, noodles, jelly. Snake toys. Stuff tights with tissue paper to scrunch and feel.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Montserrat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Sing!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Walking through the jungle, Walking through the jungle, What can I see? What can I see 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Montserrat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can see the butterflies, fluttering above the trees!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Sensory activity suggestions: Paper Fans fluttering on skin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Montserrat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Sing!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Walking through the jungle, Walking through the jungle, What can I see? What can I see 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Montserrat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can see an elephant, stomping past me!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Sensory activity suggestions: Drum for Elephants stomping, tube for trunk, spray water for trunk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Montserrat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Sing!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Walking through the jungle, Walking through the jungle, What can I see? What can I see 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10111375" y="2318325"/>
            <a:ext cx="6398100" cy="70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8. I can see a campfire, crackling next to me!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Sensory activity suggestions: Popping candy, Foil blanket/ foil scrunched up. 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9. Sing!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Walking through the jungle, Walking through the jungle, What can I see? What can I see 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10. I can see the sun shining down on me!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Sensory activity suggestions: Torch, yellow material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11. Sing!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Walking through the jungle, Walking through the jungle, What can I see? What can I see 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12. I can see a river flowing next to me!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Sensory activity suggestions: Water play, pouring water, blue material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13. Sing!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Walking through the jungle, Walking through the jungle, What can I see? What can I see 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14. I can see a spider’s web, hanging in the trees!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Sensory activity suggestions: Use hands to “tickle” like spiders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Silly string/string. 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Sensory Stories Diary </a:t>
            </a:r>
            <a:endParaRPr/>
          </a:p>
        </p:txBody>
      </p:sp>
      <p:sp>
        <p:nvSpPr>
          <p:cNvPr id="119" name="Google Shape;11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0" name="Google Shape;120;p19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{3CCDA34F-AB9F-4CB2-A381-807658FCD4E9}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21" name="Google Shape;121;p19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