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5"/>
    <p:sldMasterId id="2147483684" r:id="rId6"/>
    <p:sldMasterId id="2147483685" r:id="rId7"/>
  </p:sldMasterIdLst>
  <p:notesMasterIdLst>
    <p:notesMasterId r:id="rId8"/>
  </p:notesMasterIdLst>
  <p:sldIdLst>
    <p:sldId id="256" r:id="rId9"/>
    <p:sldId id="257" r:id="rId10"/>
    <p:sldId id="258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517A027-9A16-4BF6-91B7-9A5F19068461}">
  <a:tblStyle styleId="{0517A027-9A16-4BF6-91B7-9A5F190684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3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2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-bold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Montserrat-italic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c7f8002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c7f8002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 seconds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Hello everyone! My name is Mr Johnston and I am here to teach you about Charles Dickens’ amazing novel - Oliver Twist.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is one of my favorite stories. This story follows a young Victorian orphan called Oliver Twist through his adventures in Victorian England. It is a tale  full of adventure, full of danger, full of crazy characters. It’s really exciting, and at, times very scary. So I hope that you learn to love this story just as much as I do! Let’s begin. In this lesson, I’m going to introduce you to the author - Charles Dickens, and the novel’s main character - Oliver Twist.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c7f800006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c7f800006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c7f800006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c7f800006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5" name="Google Shape;135;p2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9" name="Google Shape;139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4" name="Google Shape;144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" name="Google Shape;145;p30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8" name="Google Shape;148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" name="Google Shape;151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p32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3" name="Google Shape;153;p32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4" name="Google Shape;154;p32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5" name="Google Shape;155;p32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6" name="Google Shape;156;p32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7" name="Google Shape;157;p32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0" name="Google Shape;160;p3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1" name="Google Shape;161;p3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2" name="Google Shape;162;p3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63" name="Google Shape;163;p3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4" name="Google Shape;164;p3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65" name="Google Shape;165;p3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6" name="Google Shape;166;p3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7" name="Google Shape;167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1" name="Google Shape;171;p3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3" name="Google Shape;173;p3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4" name="Google Shape;174;p3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5" name="Google Shape;175;p3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8" name="Google Shape;178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1" name="Google Shape;181;p3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82" name="Google Shape;182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5" name="Google Shape;185;p3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86" name="Google Shape;186;p3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9"/>
          <p:cNvSpPr txBox="1"/>
          <p:nvPr>
            <p:ph idx="4294967295" type="ctrTitle"/>
          </p:nvPr>
        </p:nvSpPr>
        <p:spPr>
          <a:xfrm>
            <a:off x="335425" y="1599725"/>
            <a:ext cx="6555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Oliver Thrives with Mr Brownlow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6" name="Google Shape;196;p39"/>
          <p:cNvSpPr txBox="1"/>
          <p:nvPr>
            <p:ph idx="4294967295" type="subTitle"/>
          </p:nvPr>
        </p:nvSpPr>
        <p:spPr>
          <a:xfrm>
            <a:off x="273463" y="445025"/>
            <a:ext cx="8226000" cy="106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English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Lesson 2: Oliver is Caught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9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Mr Arscott</a:t>
            </a:r>
            <a:endParaRPr/>
          </a:p>
        </p:txBody>
      </p:sp>
      <p:sp>
        <p:nvSpPr>
          <p:cNvPr id="198" name="Google Shape;198;p39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Mr Johnston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0"/>
          <p:cNvSpPr txBox="1"/>
          <p:nvPr>
            <p:ph idx="1" type="subTitle"/>
          </p:nvPr>
        </p:nvSpPr>
        <p:spPr>
          <a:xfrm>
            <a:off x="458975" y="940925"/>
            <a:ext cx="8364900" cy="10839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Write your own sentence to describe how Dickens uses foreshadowing. </a:t>
            </a: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the sentence model and some of the keywords below: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40"/>
          <p:cNvSpPr txBox="1"/>
          <p:nvPr>
            <p:ph idx="5" type="body"/>
          </p:nvPr>
        </p:nvSpPr>
        <p:spPr>
          <a:xfrm>
            <a:off x="458975" y="2432150"/>
            <a:ext cx="83649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i="1" lang="en-GB" sz="2200"/>
              <a:t>In his descriptions of _________________, Dickens uses foreshadowing to________________.</a:t>
            </a:r>
            <a:endParaRPr b="1" i="1" sz="2200"/>
          </a:p>
        </p:txBody>
      </p:sp>
      <p:sp>
        <p:nvSpPr>
          <p:cNvPr id="205" name="Google Shape;205;p4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6" name="Google Shape;206;p4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Write your own sentence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207" name="Google Shape;207;p40"/>
          <p:cNvGraphicFramePr/>
          <p:nvPr/>
        </p:nvGraphicFramePr>
        <p:xfrm>
          <a:off x="952500" y="3582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{0517A027-9A16-4BF6-91B7-9A5F19068461}</a:tableStyleId>
              </a:tblPr>
              <a:tblGrid>
                <a:gridCol w="1650150"/>
                <a:gridCol w="1650150"/>
                <a:gridCol w="1650150"/>
                <a:gridCol w="16501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Struggle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Sad birth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Survive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Sorrows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1"/>
          <p:cNvSpPr txBox="1"/>
          <p:nvPr>
            <p:ph idx="4294967295" type="title"/>
          </p:nvPr>
        </p:nvSpPr>
        <p:spPr>
          <a:xfrm>
            <a:off x="301450" y="929225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Oliver wakes up in ___________’s house. __________ nurses Oliver to recovery from his sickness. Oliver notices a ________ of a lady on the wall of his room. He likes this portrait very much. Mr Brownlow thinks that the portrait looks very ________ to Oliver. </a:t>
            </a:r>
            <a:endParaRPr b="0" sz="22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13" name="Google Shape;213;p41"/>
          <p:cNvGraphicFramePr/>
          <p:nvPr/>
        </p:nvGraphicFramePr>
        <p:xfrm>
          <a:off x="2723525" y="3349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{0517A027-9A16-4BF6-91B7-9A5F19068461}</a:tableStyleId>
              </a:tblPr>
              <a:tblGrid>
                <a:gridCol w="2140450"/>
                <a:gridCol w="2140450"/>
              </a:tblGrid>
              <a:tr h="336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Mr Brownlow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Portrait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Mrs Bedwin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Similar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14" name="Google Shape;214;p41"/>
          <p:cNvSpPr txBox="1"/>
          <p:nvPr/>
        </p:nvSpPr>
        <p:spPr>
          <a:xfrm>
            <a:off x="301450" y="267850"/>
            <a:ext cx="6224100" cy="5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Fill in the gaps </a:t>
            </a:r>
            <a:endParaRPr sz="3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