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 id="261" r:id="rId11"/>
  </p:sldIdLst>
  <p:sldSz cy="10287000" cx="18288000"/>
  <p:notesSz cx="6858000" cy="9144000"/>
  <p:embeddedFontLst>
    <p:embeddedFont>
      <p:font typeface="Montserrat SemiBold"/>
      <p:regular r:id="rId12"/>
      <p:bold r:id="rId13"/>
      <p:italic r:id="rId14"/>
      <p:boldItalic r:id="rId15"/>
    </p:embeddedFont>
    <p:embeddedFont>
      <p:font typeface="Montserrat"/>
      <p:regular r:id="rId16"/>
      <p:bold r:id="rId17"/>
      <p:italic r:id="rId18"/>
      <p:boldItalic r:id="rId19"/>
    </p:embeddedFont>
    <p:embeddedFont>
      <p:font typeface="Montserrat Medium"/>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9D6AB3D-CFE2-4574-A87C-5B1A5DBF9AC8}">
  <a:tblStyle styleId="{C9D6AB3D-CFE2-4574-A87C-5B1A5DBF9AC8}"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Medium-regular.fntdata"/><Relationship Id="rId11" Type="http://schemas.openxmlformats.org/officeDocument/2006/relationships/slide" Target="slides/slide6.xml"/><Relationship Id="rId22" Type="http://schemas.openxmlformats.org/officeDocument/2006/relationships/font" Target="fonts/MontserratMedium-italic.fntdata"/><Relationship Id="rId10" Type="http://schemas.openxmlformats.org/officeDocument/2006/relationships/slide" Target="slides/slide5.xml"/><Relationship Id="rId21" Type="http://schemas.openxmlformats.org/officeDocument/2006/relationships/font" Target="fonts/MontserratMedium-bold.fntdata"/><Relationship Id="rId13" Type="http://schemas.openxmlformats.org/officeDocument/2006/relationships/font" Target="fonts/MontserratSemiBold-bold.fntdata"/><Relationship Id="rId12" Type="http://schemas.openxmlformats.org/officeDocument/2006/relationships/font" Target="fonts/MontserratSemiBold-regular.fntdata"/><Relationship Id="rId23" Type="http://schemas.openxmlformats.org/officeDocument/2006/relationships/font" Target="fonts/MontserratMedium-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SemiBold-boldItalic.fntdata"/><Relationship Id="rId14" Type="http://schemas.openxmlformats.org/officeDocument/2006/relationships/font" Target="fonts/MontserratSemiBold-italic.fntdata"/><Relationship Id="rId17" Type="http://schemas.openxmlformats.org/officeDocument/2006/relationships/font" Target="fonts/Montserrat-bold.fntdata"/><Relationship Id="rId16" Type="http://schemas.openxmlformats.org/officeDocument/2006/relationships/font" Target="fonts/Montserrat-regular.fntdata"/><Relationship Id="rId5" Type="http://schemas.openxmlformats.org/officeDocument/2006/relationships/notesMaster" Target="notesMasters/notesMaster1.xml"/><Relationship Id="rId19" Type="http://schemas.openxmlformats.org/officeDocument/2006/relationships/font" Target="fonts/Montserrat-boldItalic.fntdata"/><Relationship Id="rId6" Type="http://schemas.openxmlformats.org/officeDocument/2006/relationships/slide" Target="slides/slide1.xml"/><Relationship Id="rId18" Type="http://schemas.openxmlformats.org/officeDocument/2006/relationships/font" Target="fonts/Montserrat-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debceada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debceada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86b45bbdf1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86b45bbdf1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8debceada9_0_1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8debceada9_0_1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8debceada9_0_1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8debceada9_0_1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8debceada9_0_2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8debceada9_0_2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8debceada9_0_1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8debceada9_0_1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78" name="Shape 78"/>
        <p:cNvGrpSpPr/>
        <p:nvPr/>
      </p:nvGrpSpPr>
      <p:grpSpPr>
        <a:xfrm>
          <a:off x="0" y="0"/>
          <a:ext cx="0" cy="0"/>
          <a:chOff x="0" y="0"/>
          <a:chExt cx="0" cy="0"/>
        </a:xfrm>
      </p:grpSpPr>
      <p:sp>
        <p:nvSpPr>
          <p:cNvPr id="79" name="Google Shape;79;p14"/>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Practice Translation: Achilles and Hector</a:t>
            </a:r>
            <a:endParaRPr>
              <a:solidFill>
                <a:srgbClr val="4B3241"/>
              </a:solidFill>
            </a:endParaRPr>
          </a:p>
          <a:p>
            <a:pPr indent="0" lvl="0" marL="0" marR="0" rtl="0" algn="l">
              <a:lnSpc>
                <a:spcPct val="115000"/>
              </a:lnSpc>
              <a:spcBef>
                <a:spcPts val="0"/>
              </a:spcBef>
              <a:spcAft>
                <a:spcPts val="0"/>
              </a:spcAft>
              <a:buNone/>
            </a:pPr>
            <a:r>
              <a:rPr lang="en-GB">
                <a:solidFill>
                  <a:srgbClr val="4B3241"/>
                </a:solidFill>
              </a:rPr>
              <a:t>Worksheet</a:t>
            </a:r>
            <a:endParaRPr>
              <a:solidFill>
                <a:srgbClr val="4B3241"/>
              </a:solidFill>
            </a:endParaRPr>
          </a:p>
        </p:txBody>
      </p:sp>
      <p:sp>
        <p:nvSpPr>
          <p:cNvPr id="80" name="Google Shape;80;p1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Latin</a:t>
            </a:r>
            <a:endParaRPr>
              <a:solidFill>
                <a:srgbClr val="4B3241"/>
              </a:solidFill>
            </a:endParaRPr>
          </a:p>
        </p:txBody>
      </p:sp>
      <p:sp>
        <p:nvSpPr>
          <p:cNvPr id="81" name="Google Shape;81;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Mr Furber</a:t>
            </a:r>
            <a:endParaRPr>
              <a:solidFill>
                <a:srgbClr val="4B3241"/>
              </a:solidFill>
            </a:endParaRPr>
          </a:p>
        </p:txBody>
      </p:sp>
      <p:sp>
        <p:nvSpPr>
          <p:cNvPr id="82" name="Google Shape;82;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8" name="Google Shape;88;p15"/>
          <p:cNvSpPr txBox="1"/>
          <p:nvPr>
            <p:ph type="title"/>
          </p:nvPr>
        </p:nvSpPr>
        <p:spPr>
          <a:xfrm>
            <a:off x="917950" y="427450"/>
            <a:ext cx="13395000" cy="1084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7200">
                <a:solidFill>
                  <a:schemeClr val="dk2"/>
                </a:solidFill>
              </a:rPr>
              <a:t>Core Vocabulary </a:t>
            </a:r>
            <a:endParaRPr sz="7200">
              <a:solidFill>
                <a:schemeClr val="dk2"/>
              </a:solidFill>
            </a:endParaRPr>
          </a:p>
        </p:txBody>
      </p:sp>
      <p:graphicFrame>
        <p:nvGraphicFramePr>
          <p:cNvPr id="89" name="Google Shape;89;p15"/>
          <p:cNvGraphicFramePr/>
          <p:nvPr/>
        </p:nvGraphicFramePr>
        <p:xfrm>
          <a:off x="940300" y="2486650"/>
          <a:ext cx="3000000" cy="3000000"/>
        </p:xfrm>
        <a:graphic>
          <a:graphicData uri="http://schemas.openxmlformats.org/drawingml/2006/table">
            <a:tbl>
              <a:tblPr>
                <a:noFill/>
                <a:tableStyleId>{C9D6AB3D-CFE2-4574-A87C-5B1A5DBF9AC8}</a:tableStyleId>
              </a:tblPr>
              <a:tblGrid>
                <a:gridCol w="4766550"/>
                <a:gridCol w="3438850"/>
                <a:gridCol w="4552400"/>
                <a:gridCol w="4252600"/>
              </a:tblGrid>
              <a:tr h="672500">
                <a:tc>
                  <a:txBody>
                    <a:bodyPr/>
                    <a:lstStyle/>
                    <a:p>
                      <a:pPr indent="-730250" lvl="0" marL="1143000" rtl="0" algn="l">
                        <a:spcBef>
                          <a:spcPts val="0"/>
                        </a:spcBef>
                        <a:spcAft>
                          <a:spcPts val="0"/>
                        </a:spcAft>
                        <a:buClr>
                          <a:schemeClr val="dk2"/>
                        </a:buClr>
                        <a:buSzPts val="4300"/>
                        <a:buFont typeface="Montserrat"/>
                        <a:buAutoNum type="arabicPeriod"/>
                      </a:pPr>
                      <a:r>
                        <a:rPr i="1" lang="en-GB" sz="4300">
                          <a:solidFill>
                            <a:schemeClr val="dk2"/>
                          </a:solidFill>
                          <a:latin typeface="Montserrat"/>
                          <a:ea typeface="Montserrat"/>
                          <a:cs typeface="Montserrat"/>
                          <a:sym typeface="Montserrat"/>
                        </a:rPr>
                        <a:t>corpus</a:t>
                      </a:r>
                      <a:endParaRPr i="1" sz="4300">
                        <a:solidFill>
                          <a:schemeClr val="dk2"/>
                        </a:solidFill>
                        <a:latin typeface="Montserrat"/>
                        <a:ea typeface="Montserrat"/>
                        <a:cs typeface="Montserrat"/>
                        <a:sym typeface="Montserrat"/>
                      </a:endParaRPr>
                    </a:p>
                  </a:txBody>
                  <a:tcPr marT="72000" marB="0" marR="182850" marL="182850">
                    <a:lnL cap="flat" cmpd="sng" w="9525">
                      <a:solidFill>
                        <a:schemeClr val="dk2">
                          <a:alpha val="0"/>
                        </a:schemeClr>
                      </a:solidFill>
                      <a:prstDash val="solid"/>
                      <a:round/>
                      <a:headEnd len="sm" w="sm" type="none"/>
                      <a:tailEnd len="sm" w="sm" type="none"/>
                    </a:lnL>
                    <a:lnR cap="flat" cmpd="sng" w="9525">
                      <a:solidFill>
                        <a:schemeClr val="dk2">
                          <a:alpha val="0"/>
                        </a:schemeClr>
                      </a:solidFill>
                      <a:prstDash val="solid"/>
                      <a:round/>
                      <a:headEnd len="sm" w="sm" type="none"/>
                      <a:tailEnd len="sm" w="sm" type="none"/>
                    </a:lnR>
                    <a:lnT cap="flat" cmpd="sng" w="9525">
                      <a:solidFill>
                        <a:schemeClr val="dk2">
                          <a:alpha val="0"/>
                        </a:schemeClr>
                      </a:solidFill>
                      <a:prstDash val="solid"/>
                      <a:round/>
                      <a:headEnd len="sm" w="sm" type="none"/>
                      <a:tailEnd len="sm" w="sm" type="none"/>
                    </a:lnT>
                    <a:lnB cap="flat" cmpd="sng" w="9525">
                      <a:solidFill>
                        <a:schemeClr val="dk2">
                          <a:alpha val="0"/>
                        </a:schemeClr>
                      </a:solidFill>
                      <a:prstDash val="solid"/>
                      <a:round/>
                      <a:headEnd len="sm" w="sm" type="none"/>
                      <a:tailEnd len="sm" w="sm" type="none"/>
                    </a:lnB>
                  </a:tcPr>
                </a:tc>
                <a:tc>
                  <a:txBody>
                    <a:bodyPr/>
                    <a:lstStyle/>
                    <a:p>
                      <a:pPr indent="0" lvl="0" marL="0" rtl="0" algn="l">
                        <a:spcBef>
                          <a:spcPts val="0"/>
                        </a:spcBef>
                        <a:spcAft>
                          <a:spcPts val="0"/>
                        </a:spcAft>
                        <a:buNone/>
                      </a:pPr>
                      <a:r>
                        <a:rPr lang="en-GB" sz="4300">
                          <a:solidFill>
                            <a:schemeClr val="dk2"/>
                          </a:solidFill>
                          <a:latin typeface="Montserrat"/>
                          <a:ea typeface="Montserrat"/>
                          <a:cs typeface="Montserrat"/>
                          <a:sym typeface="Montserrat"/>
                        </a:rPr>
                        <a:t>body</a:t>
                      </a:r>
                      <a:endParaRPr sz="4300">
                        <a:solidFill>
                          <a:schemeClr val="dk2"/>
                        </a:solidFill>
                        <a:latin typeface="Montserrat"/>
                        <a:ea typeface="Montserrat"/>
                        <a:cs typeface="Montserrat"/>
                        <a:sym typeface="Montserrat"/>
                      </a:endParaRPr>
                    </a:p>
                  </a:txBody>
                  <a:tcPr marT="72000" marB="0" marR="182850" marL="182850">
                    <a:lnL cap="flat" cmpd="sng" w="9525">
                      <a:solidFill>
                        <a:schemeClr val="dk2">
                          <a:alpha val="0"/>
                        </a:schemeClr>
                      </a:solidFill>
                      <a:prstDash val="solid"/>
                      <a:round/>
                      <a:headEnd len="sm" w="sm" type="none"/>
                      <a:tailEnd len="sm" w="sm" type="none"/>
                    </a:lnL>
                    <a:lnR cap="flat" cmpd="sng" w="19050">
                      <a:solidFill>
                        <a:schemeClr val="dk2"/>
                      </a:solidFill>
                      <a:prstDash val="solid"/>
                      <a:round/>
                      <a:headEnd len="sm" w="sm" type="none"/>
                      <a:tailEnd len="sm" w="sm" type="none"/>
                    </a:lnR>
                    <a:lnT cap="flat" cmpd="sng" w="9525">
                      <a:solidFill>
                        <a:schemeClr val="dk2">
                          <a:alpha val="0"/>
                        </a:schemeClr>
                      </a:solidFill>
                      <a:prstDash val="solid"/>
                      <a:round/>
                      <a:headEnd len="sm" w="sm" type="none"/>
                      <a:tailEnd len="sm" w="sm" type="none"/>
                    </a:lnT>
                    <a:lnB cap="flat" cmpd="sng" w="9525">
                      <a:solidFill>
                        <a:schemeClr val="dk2">
                          <a:alpha val="0"/>
                        </a:schemeClr>
                      </a:solidFill>
                      <a:prstDash val="solid"/>
                      <a:round/>
                      <a:headEnd len="sm" w="sm" type="none"/>
                      <a:tailEnd len="sm" w="sm" type="none"/>
                    </a:lnB>
                  </a:tcPr>
                </a:tc>
                <a:tc>
                  <a:txBody>
                    <a:bodyPr/>
                    <a:lstStyle/>
                    <a:p>
                      <a:pPr indent="-730250" lvl="0" marL="1143000" rtl="0" algn="l">
                        <a:spcBef>
                          <a:spcPts val="0"/>
                        </a:spcBef>
                        <a:spcAft>
                          <a:spcPts val="0"/>
                        </a:spcAft>
                        <a:buClr>
                          <a:schemeClr val="dk2"/>
                        </a:buClr>
                        <a:buSzPts val="4300"/>
                        <a:buFont typeface="Montserrat"/>
                        <a:buAutoNum type="arabicPeriod" startAt="8"/>
                      </a:pPr>
                      <a:r>
                        <a:rPr i="1" lang="en-GB" sz="4300">
                          <a:solidFill>
                            <a:schemeClr val="dk2"/>
                          </a:solidFill>
                          <a:latin typeface="Montserrat"/>
                          <a:ea typeface="Montserrat"/>
                          <a:cs typeface="Montserrat"/>
                          <a:sym typeface="Montserrat"/>
                        </a:rPr>
                        <a:t>iacio</a:t>
                      </a:r>
                      <a:endParaRPr i="1" sz="4300">
                        <a:solidFill>
                          <a:schemeClr val="dk2"/>
                        </a:solidFill>
                        <a:latin typeface="Montserrat"/>
                        <a:ea typeface="Montserrat"/>
                        <a:cs typeface="Montserrat"/>
                        <a:sym typeface="Montserrat"/>
                      </a:endParaRPr>
                    </a:p>
                  </a:txBody>
                  <a:tcPr marT="72000" marB="0" marR="182850" marL="182850">
                    <a:lnL cap="flat" cmpd="sng" w="19050">
                      <a:solidFill>
                        <a:schemeClr val="dk2"/>
                      </a:solidFill>
                      <a:prstDash val="solid"/>
                      <a:round/>
                      <a:headEnd len="sm" w="sm" type="none"/>
                      <a:tailEnd len="sm" w="sm" type="none"/>
                    </a:lnL>
                    <a:lnR cap="flat" cmpd="sng" w="9525">
                      <a:solidFill>
                        <a:schemeClr val="dk2">
                          <a:alpha val="0"/>
                        </a:schemeClr>
                      </a:solidFill>
                      <a:prstDash val="solid"/>
                      <a:round/>
                      <a:headEnd len="sm" w="sm" type="none"/>
                      <a:tailEnd len="sm" w="sm" type="none"/>
                    </a:lnR>
                    <a:lnT cap="flat" cmpd="sng" w="9525">
                      <a:solidFill>
                        <a:schemeClr val="dk2">
                          <a:alpha val="0"/>
                        </a:schemeClr>
                      </a:solidFill>
                      <a:prstDash val="solid"/>
                      <a:round/>
                      <a:headEnd len="sm" w="sm" type="none"/>
                      <a:tailEnd len="sm" w="sm" type="none"/>
                    </a:lnT>
                    <a:lnB cap="flat" cmpd="sng" w="9525">
                      <a:solidFill>
                        <a:schemeClr val="dk2">
                          <a:alpha val="0"/>
                        </a:schemeClr>
                      </a:solidFill>
                      <a:prstDash val="solid"/>
                      <a:round/>
                      <a:headEnd len="sm" w="sm" type="none"/>
                      <a:tailEnd len="sm" w="sm" type="none"/>
                    </a:lnB>
                  </a:tcPr>
                </a:tc>
                <a:tc>
                  <a:txBody>
                    <a:bodyPr/>
                    <a:lstStyle/>
                    <a:p>
                      <a:pPr indent="0" lvl="0" marL="0" rtl="0" algn="l">
                        <a:spcBef>
                          <a:spcPts val="0"/>
                        </a:spcBef>
                        <a:spcAft>
                          <a:spcPts val="0"/>
                        </a:spcAft>
                        <a:buNone/>
                      </a:pPr>
                      <a:r>
                        <a:rPr lang="en-GB" sz="4300">
                          <a:solidFill>
                            <a:schemeClr val="dk2"/>
                          </a:solidFill>
                          <a:latin typeface="Montserrat"/>
                          <a:ea typeface="Montserrat"/>
                          <a:cs typeface="Montserrat"/>
                          <a:sym typeface="Montserrat"/>
                        </a:rPr>
                        <a:t>I throw</a:t>
                      </a:r>
                      <a:endParaRPr sz="4300">
                        <a:solidFill>
                          <a:schemeClr val="dk2"/>
                        </a:solidFill>
                        <a:latin typeface="Montserrat"/>
                        <a:ea typeface="Montserrat"/>
                        <a:cs typeface="Montserrat"/>
                        <a:sym typeface="Montserrat"/>
                      </a:endParaRPr>
                    </a:p>
                  </a:txBody>
                  <a:tcPr marT="72000" marB="0" marR="182850" marL="182850">
                    <a:lnL cap="flat" cmpd="sng" w="9525">
                      <a:solidFill>
                        <a:schemeClr val="dk2">
                          <a:alpha val="0"/>
                        </a:schemeClr>
                      </a:solidFill>
                      <a:prstDash val="solid"/>
                      <a:round/>
                      <a:headEnd len="sm" w="sm" type="none"/>
                      <a:tailEnd len="sm" w="sm" type="none"/>
                    </a:lnL>
                    <a:lnR cap="flat" cmpd="sng" w="9525">
                      <a:solidFill>
                        <a:schemeClr val="dk2">
                          <a:alpha val="0"/>
                        </a:schemeClr>
                      </a:solidFill>
                      <a:prstDash val="solid"/>
                      <a:round/>
                      <a:headEnd len="sm" w="sm" type="none"/>
                      <a:tailEnd len="sm" w="sm" type="none"/>
                    </a:lnR>
                    <a:lnT cap="flat" cmpd="sng" w="9525">
                      <a:solidFill>
                        <a:schemeClr val="dk2">
                          <a:alpha val="0"/>
                        </a:schemeClr>
                      </a:solidFill>
                      <a:prstDash val="solid"/>
                      <a:round/>
                      <a:headEnd len="sm" w="sm" type="none"/>
                      <a:tailEnd len="sm" w="sm" type="none"/>
                    </a:lnT>
                    <a:lnB cap="flat" cmpd="sng" w="9525">
                      <a:solidFill>
                        <a:schemeClr val="dk2">
                          <a:alpha val="0"/>
                        </a:schemeClr>
                      </a:solidFill>
                      <a:prstDash val="solid"/>
                      <a:round/>
                      <a:headEnd len="sm" w="sm" type="none"/>
                      <a:tailEnd len="sm" w="sm" type="none"/>
                    </a:lnB>
                  </a:tcPr>
                </a:tc>
              </a:tr>
              <a:tr h="679550">
                <a:tc>
                  <a:txBody>
                    <a:bodyPr/>
                    <a:lstStyle/>
                    <a:p>
                      <a:pPr indent="-730250" lvl="0" marL="1143000" rtl="0" algn="l">
                        <a:spcBef>
                          <a:spcPts val="0"/>
                        </a:spcBef>
                        <a:spcAft>
                          <a:spcPts val="0"/>
                        </a:spcAft>
                        <a:buClr>
                          <a:schemeClr val="dk2"/>
                        </a:buClr>
                        <a:buSzPts val="4300"/>
                        <a:buFont typeface="Montserrat"/>
                        <a:buAutoNum type="arabicPeriod" startAt="2"/>
                      </a:pPr>
                      <a:r>
                        <a:rPr i="1" lang="en-GB" sz="4300">
                          <a:solidFill>
                            <a:schemeClr val="dk2"/>
                          </a:solidFill>
                          <a:latin typeface="Montserrat"/>
                          <a:ea typeface="Montserrat"/>
                          <a:cs typeface="Montserrat"/>
                          <a:sym typeface="Montserrat"/>
                        </a:rPr>
                        <a:t>hasta</a:t>
                      </a:r>
                      <a:endParaRPr i="1" sz="4300">
                        <a:solidFill>
                          <a:schemeClr val="dk2"/>
                        </a:solidFill>
                        <a:latin typeface="Montserrat"/>
                        <a:ea typeface="Montserrat"/>
                        <a:cs typeface="Montserrat"/>
                        <a:sym typeface="Montserrat"/>
                      </a:endParaRPr>
                    </a:p>
                  </a:txBody>
                  <a:tcPr marT="72000" marB="0" marR="182850" marL="182850">
                    <a:lnL cap="flat" cmpd="sng" w="9525">
                      <a:solidFill>
                        <a:schemeClr val="dk2">
                          <a:alpha val="0"/>
                        </a:schemeClr>
                      </a:solidFill>
                      <a:prstDash val="solid"/>
                      <a:round/>
                      <a:headEnd len="sm" w="sm" type="none"/>
                      <a:tailEnd len="sm" w="sm" type="none"/>
                    </a:lnL>
                    <a:lnR cap="flat" cmpd="sng" w="9525">
                      <a:solidFill>
                        <a:schemeClr val="dk2">
                          <a:alpha val="0"/>
                        </a:schemeClr>
                      </a:solidFill>
                      <a:prstDash val="solid"/>
                      <a:round/>
                      <a:headEnd len="sm" w="sm" type="none"/>
                      <a:tailEnd len="sm" w="sm" type="none"/>
                    </a:lnR>
                    <a:lnT cap="flat" cmpd="sng" w="9525">
                      <a:solidFill>
                        <a:schemeClr val="dk2">
                          <a:alpha val="0"/>
                        </a:schemeClr>
                      </a:solidFill>
                      <a:prstDash val="solid"/>
                      <a:round/>
                      <a:headEnd len="sm" w="sm" type="none"/>
                      <a:tailEnd len="sm" w="sm" type="none"/>
                    </a:lnT>
                    <a:lnB cap="flat" cmpd="sng" w="9525">
                      <a:solidFill>
                        <a:schemeClr val="dk2">
                          <a:alpha val="0"/>
                        </a:schemeClr>
                      </a:solidFill>
                      <a:prstDash val="solid"/>
                      <a:round/>
                      <a:headEnd len="sm" w="sm" type="none"/>
                      <a:tailEnd len="sm" w="sm" type="none"/>
                    </a:lnB>
                  </a:tcPr>
                </a:tc>
                <a:tc>
                  <a:txBody>
                    <a:bodyPr/>
                    <a:lstStyle/>
                    <a:p>
                      <a:pPr indent="0" lvl="0" marL="0" rtl="0" algn="l">
                        <a:spcBef>
                          <a:spcPts val="0"/>
                        </a:spcBef>
                        <a:spcAft>
                          <a:spcPts val="0"/>
                        </a:spcAft>
                        <a:buNone/>
                      </a:pPr>
                      <a:r>
                        <a:rPr lang="en-GB" sz="4300">
                          <a:solidFill>
                            <a:schemeClr val="dk2"/>
                          </a:solidFill>
                          <a:latin typeface="Montserrat"/>
                          <a:ea typeface="Montserrat"/>
                          <a:cs typeface="Montserrat"/>
                          <a:sym typeface="Montserrat"/>
                        </a:rPr>
                        <a:t>spear</a:t>
                      </a:r>
                      <a:endParaRPr sz="4300">
                        <a:solidFill>
                          <a:schemeClr val="dk2"/>
                        </a:solidFill>
                        <a:latin typeface="Montserrat"/>
                        <a:ea typeface="Montserrat"/>
                        <a:cs typeface="Montserrat"/>
                        <a:sym typeface="Montserrat"/>
                      </a:endParaRPr>
                    </a:p>
                  </a:txBody>
                  <a:tcPr marT="72000" marB="0" marR="182850" marL="182850">
                    <a:lnL cap="flat" cmpd="sng" w="9525">
                      <a:solidFill>
                        <a:schemeClr val="dk2">
                          <a:alpha val="0"/>
                        </a:schemeClr>
                      </a:solidFill>
                      <a:prstDash val="solid"/>
                      <a:round/>
                      <a:headEnd len="sm" w="sm" type="none"/>
                      <a:tailEnd len="sm" w="sm" type="none"/>
                    </a:lnL>
                    <a:lnR cap="flat" cmpd="sng" w="19050">
                      <a:solidFill>
                        <a:schemeClr val="dk2"/>
                      </a:solidFill>
                      <a:prstDash val="solid"/>
                      <a:round/>
                      <a:headEnd len="sm" w="sm" type="none"/>
                      <a:tailEnd len="sm" w="sm" type="none"/>
                    </a:lnR>
                    <a:lnT cap="flat" cmpd="sng" w="9525">
                      <a:solidFill>
                        <a:schemeClr val="dk2">
                          <a:alpha val="0"/>
                        </a:schemeClr>
                      </a:solidFill>
                      <a:prstDash val="solid"/>
                      <a:round/>
                      <a:headEnd len="sm" w="sm" type="none"/>
                      <a:tailEnd len="sm" w="sm" type="none"/>
                    </a:lnT>
                    <a:lnB cap="flat" cmpd="sng" w="9525">
                      <a:solidFill>
                        <a:schemeClr val="dk2">
                          <a:alpha val="0"/>
                        </a:schemeClr>
                      </a:solidFill>
                      <a:prstDash val="solid"/>
                      <a:round/>
                      <a:headEnd len="sm" w="sm" type="none"/>
                      <a:tailEnd len="sm" w="sm" type="none"/>
                    </a:lnB>
                  </a:tcPr>
                </a:tc>
                <a:tc>
                  <a:txBody>
                    <a:bodyPr/>
                    <a:lstStyle/>
                    <a:p>
                      <a:pPr indent="-717550" lvl="0" marL="1143000" rtl="0" algn="l">
                        <a:spcBef>
                          <a:spcPts val="0"/>
                        </a:spcBef>
                        <a:spcAft>
                          <a:spcPts val="0"/>
                        </a:spcAft>
                        <a:buClr>
                          <a:schemeClr val="dk2"/>
                        </a:buClr>
                        <a:buSzPts val="4100"/>
                        <a:buFont typeface="Montserrat"/>
                        <a:buAutoNum type="arabicPeriod" startAt="9"/>
                      </a:pPr>
                      <a:r>
                        <a:rPr i="1" lang="en-GB" sz="4100">
                          <a:solidFill>
                            <a:schemeClr val="dk2"/>
                          </a:solidFill>
                          <a:latin typeface="Montserrat"/>
                          <a:ea typeface="Montserrat"/>
                          <a:cs typeface="Montserrat"/>
                          <a:sym typeface="Montserrat"/>
                        </a:rPr>
                        <a:t>necesse est</a:t>
                      </a:r>
                      <a:endParaRPr i="1" sz="4100">
                        <a:solidFill>
                          <a:schemeClr val="dk2"/>
                        </a:solidFill>
                        <a:latin typeface="Montserrat"/>
                        <a:ea typeface="Montserrat"/>
                        <a:cs typeface="Montserrat"/>
                        <a:sym typeface="Montserrat"/>
                      </a:endParaRPr>
                    </a:p>
                  </a:txBody>
                  <a:tcPr marT="72000" marB="0" marR="182850" marL="182850">
                    <a:lnL cap="flat" cmpd="sng" w="19050">
                      <a:solidFill>
                        <a:schemeClr val="dk2"/>
                      </a:solidFill>
                      <a:prstDash val="solid"/>
                      <a:round/>
                      <a:headEnd len="sm" w="sm" type="none"/>
                      <a:tailEnd len="sm" w="sm" type="none"/>
                    </a:lnL>
                    <a:lnR cap="flat" cmpd="sng" w="9525">
                      <a:solidFill>
                        <a:schemeClr val="dk2">
                          <a:alpha val="0"/>
                        </a:schemeClr>
                      </a:solidFill>
                      <a:prstDash val="solid"/>
                      <a:round/>
                      <a:headEnd len="sm" w="sm" type="none"/>
                      <a:tailEnd len="sm" w="sm" type="none"/>
                    </a:lnR>
                    <a:lnT cap="flat" cmpd="sng" w="9525">
                      <a:solidFill>
                        <a:schemeClr val="dk2">
                          <a:alpha val="0"/>
                        </a:schemeClr>
                      </a:solidFill>
                      <a:prstDash val="solid"/>
                      <a:round/>
                      <a:headEnd len="sm" w="sm" type="none"/>
                      <a:tailEnd len="sm" w="sm" type="none"/>
                    </a:lnT>
                    <a:lnB cap="flat" cmpd="sng" w="9525">
                      <a:solidFill>
                        <a:schemeClr val="dk2">
                          <a:alpha val="0"/>
                        </a:schemeClr>
                      </a:solidFill>
                      <a:prstDash val="solid"/>
                      <a:round/>
                      <a:headEnd len="sm" w="sm" type="none"/>
                      <a:tailEnd len="sm" w="sm" type="none"/>
                    </a:lnB>
                  </a:tcPr>
                </a:tc>
                <a:tc>
                  <a:txBody>
                    <a:bodyPr/>
                    <a:lstStyle/>
                    <a:p>
                      <a:pPr indent="0" lvl="0" marL="0" rtl="0" algn="l">
                        <a:spcBef>
                          <a:spcPts val="0"/>
                        </a:spcBef>
                        <a:spcAft>
                          <a:spcPts val="0"/>
                        </a:spcAft>
                        <a:buNone/>
                      </a:pPr>
                      <a:r>
                        <a:rPr lang="en-GB" sz="4300">
                          <a:solidFill>
                            <a:schemeClr val="dk2"/>
                          </a:solidFill>
                          <a:latin typeface="Montserrat"/>
                          <a:ea typeface="Montserrat"/>
                          <a:cs typeface="Montserrat"/>
                          <a:sym typeface="Montserrat"/>
                        </a:rPr>
                        <a:t>it is necessary</a:t>
                      </a:r>
                      <a:endParaRPr sz="4300">
                        <a:solidFill>
                          <a:schemeClr val="dk2"/>
                        </a:solidFill>
                        <a:latin typeface="Montserrat"/>
                        <a:ea typeface="Montserrat"/>
                        <a:cs typeface="Montserrat"/>
                        <a:sym typeface="Montserrat"/>
                      </a:endParaRPr>
                    </a:p>
                  </a:txBody>
                  <a:tcPr marT="72000" marB="0" marR="182850" marL="182850">
                    <a:lnL cap="flat" cmpd="sng" w="9525">
                      <a:solidFill>
                        <a:schemeClr val="dk2">
                          <a:alpha val="0"/>
                        </a:schemeClr>
                      </a:solidFill>
                      <a:prstDash val="solid"/>
                      <a:round/>
                      <a:headEnd len="sm" w="sm" type="none"/>
                      <a:tailEnd len="sm" w="sm" type="none"/>
                    </a:lnL>
                    <a:lnR cap="flat" cmpd="sng" w="9525">
                      <a:solidFill>
                        <a:schemeClr val="dk2">
                          <a:alpha val="0"/>
                        </a:schemeClr>
                      </a:solidFill>
                      <a:prstDash val="solid"/>
                      <a:round/>
                      <a:headEnd len="sm" w="sm" type="none"/>
                      <a:tailEnd len="sm" w="sm" type="none"/>
                    </a:lnR>
                    <a:lnT cap="flat" cmpd="sng" w="9525">
                      <a:solidFill>
                        <a:schemeClr val="dk2">
                          <a:alpha val="0"/>
                        </a:schemeClr>
                      </a:solidFill>
                      <a:prstDash val="solid"/>
                      <a:round/>
                      <a:headEnd len="sm" w="sm" type="none"/>
                      <a:tailEnd len="sm" w="sm" type="none"/>
                    </a:lnT>
                    <a:lnB cap="flat" cmpd="sng" w="9525">
                      <a:solidFill>
                        <a:schemeClr val="dk2">
                          <a:alpha val="0"/>
                        </a:schemeClr>
                      </a:solidFill>
                      <a:prstDash val="solid"/>
                      <a:round/>
                      <a:headEnd len="sm" w="sm" type="none"/>
                      <a:tailEnd len="sm" w="sm" type="none"/>
                    </a:lnB>
                  </a:tcPr>
                </a:tc>
              </a:tr>
              <a:tr h="803500">
                <a:tc>
                  <a:txBody>
                    <a:bodyPr/>
                    <a:lstStyle/>
                    <a:p>
                      <a:pPr indent="-730250" lvl="0" marL="1143000" rtl="0" algn="l">
                        <a:spcBef>
                          <a:spcPts val="0"/>
                        </a:spcBef>
                        <a:spcAft>
                          <a:spcPts val="0"/>
                        </a:spcAft>
                        <a:buClr>
                          <a:schemeClr val="dk2"/>
                        </a:buClr>
                        <a:buSzPts val="4300"/>
                        <a:buFont typeface="Montserrat"/>
                        <a:buAutoNum type="arabicPeriod" startAt="3"/>
                      </a:pPr>
                      <a:r>
                        <a:rPr i="1" lang="en-GB" sz="4300">
                          <a:solidFill>
                            <a:schemeClr val="dk2"/>
                          </a:solidFill>
                          <a:latin typeface="Montserrat"/>
                          <a:ea typeface="Montserrat"/>
                          <a:cs typeface="Montserrat"/>
                          <a:sym typeface="Montserrat"/>
                        </a:rPr>
                        <a:t>inter</a:t>
                      </a:r>
                      <a:endParaRPr i="1" sz="4300">
                        <a:solidFill>
                          <a:schemeClr val="dk2"/>
                        </a:solidFill>
                        <a:latin typeface="Montserrat"/>
                        <a:ea typeface="Montserrat"/>
                        <a:cs typeface="Montserrat"/>
                        <a:sym typeface="Montserrat"/>
                      </a:endParaRPr>
                    </a:p>
                  </a:txBody>
                  <a:tcPr marT="72000" marB="0" marR="182850" marL="182850">
                    <a:lnL cap="flat" cmpd="sng" w="9525">
                      <a:solidFill>
                        <a:schemeClr val="dk2">
                          <a:alpha val="0"/>
                        </a:schemeClr>
                      </a:solidFill>
                      <a:prstDash val="solid"/>
                      <a:round/>
                      <a:headEnd len="sm" w="sm" type="none"/>
                      <a:tailEnd len="sm" w="sm" type="none"/>
                    </a:lnL>
                    <a:lnR cap="flat" cmpd="sng" w="9525">
                      <a:solidFill>
                        <a:schemeClr val="dk2">
                          <a:alpha val="0"/>
                        </a:schemeClr>
                      </a:solidFill>
                      <a:prstDash val="solid"/>
                      <a:round/>
                      <a:headEnd len="sm" w="sm" type="none"/>
                      <a:tailEnd len="sm" w="sm" type="none"/>
                    </a:lnR>
                    <a:lnT cap="flat" cmpd="sng" w="9525">
                      <a:solidFill>
                        <a:schemeClr val="dk2">
                          <a:alpha val="0"/>
                        </a:schemeClr>
                      </a:solidFill>
                      <a:prstDash val="solid"/>
                      <a:round/>
                      <a:headEnd len="sm" w="sm" type="none"/>
                      <a:tailEnd len="sm" w="sm" type="none"/>
                    </a:lnT>
                    <a:lnB cap="flat" cmpd="sng" w="9525">
                      <a:solidFill>
                        <a:schemeClr val="dk2">
                          <a:alpha val="0"/>
                        </a:schemeClr>
                      </a:solidFill>
                      <a:prstDash val="solid"/>
                      <a:round/>
                      <a:headEnd len="sm" w="sm" type="none"/>
                      <a:tailEnd len="sm" w="sm" type="none"/>
                    </a:lnB>
                  </a:tcPr>
                </a:tc>
                <a:tc>
                  <a:txBody>
                    <a:bodyPr/>
                    <a:lstStyle/>
                    <a:p>
                      <a:pPr indent="0" lvl="0" marL="0" rtl="0" algn="l">
                        <a:spcBef>
                          <a:spcPts val="0"/>
                        </a:spcBef>
                        <a:spcAft>
                          <a:spcPts val="0"/>
                        </a:spcAft>
                        <a:buNone/>
                      </a:pPr>
                      <a:r>
                        <a:rPr lang="en-GB" sz="4300">
                          <a:solidFill>
                            <a:schemeClr val="dk2"/>
                          </a:solidFill>
                          <a:latin typeface="Montserrat"/>
                          <a:ea typeface="Montserrat"/>
                          <a:cs typeface="Montserrat"/>
                          <a:sym typeface="Montserrat"/>
                        </a:rPr>
                        <a:t>between</a:t>
                      </a:r>
                      <a:endParaRPr sz="4300">
                        <a:solidFill>
                          <a:schemeClr val="dk2"/>
                        </a:solidFill>
                        <a:latin typeface="Montserrat"/>
                        <a:ea typeface="Montserrat"/>
                        <a:cs typeface="Montserrat"/>
                        <a:sym typeface="Montserrat"/>
                      </a:endParaRPr>
                    </a:p>
                  </a:txBody>
                  <a:tcPr marT="72000" marB="0" marR="182850" marL="182850">
                    <a:lnL cap="flat" cmpd="sng" w="9525">
                      <a:solidFill>
                        <a:schemeClr val="dk2">
                          <a:alpha val="0"/>
                        </a:schemeClr>
                      </a:solidFill>
                      <a:prstDash val="solid"/>
                      <a:round/>
                      <a:headEnd len="sm" w="sm" type="none"/>
                      <a:tailEnd len="sm" w="sm" type="none"/>
                    </a:lnL>
                    <a:lnR cap="flat" cmpd="sng" w="19050">
                      <a:solidFill>
                        <a:schemeClr val="dk2"/>
                      </a:solidFill>
                      <a:prstDash val="solid"/>
                      <a:round/>
                      <a:headEnd len="sm" w="sm" type="none"/>
                      <a:tailEnd len="sm" w="sm" type="none"/>
                    </a:lnR>
                    <a:lnT cap="flat" cmpd="sng" w="9525">
                      <a:solidFill>
                        <a:schemeClr val="dk2">
                          <a:alpha val="0"/>
                        </a:schemeClr>
                      </a:solidFill>
                      <a:prstDash val="solid"/>
                      <a:round/>
                      <a:headEnd len="sm" w="sm" type="none"/>
                      <a:tailEnd len="sm" w="sm" type="none"/>
                    </a:lnT>
                    <a:lnB cap="flat" cmpd="sng" w="9525">
                      <a:solidFill>
                        <a:schemeClr val="dk2">
                          <a:alpha val="0"/>
                        </a:schemeClr>
                      </a:solidFill>
                      <a:prstDash val="solid"/>
                      <a:round/>
                      <a:headEnd len="sm" w="sm" type="none"/>
                      <a:tailEnd len="sm" w="sm" type="none"/>
                    </a:lnB>
                  </a:tcPr>
                </a:tc>
                <a:tc>
                  <a:txBody>
                    <a:bodyPr/>
                    <a:lstStyle/>
                    <a:p>
                      <a:pPr indent="-730250" lvl="0" marL="1143000" rtl="0" algn="l">
                        <a:spcBef>
                          <a:spcPts val="0"/>
                        </a:spcBef>
                        <a:spcAft>
                          <a:spcPts val="0"/>
                        </a:spcAft>
                        <a:buClr>
                          <a:schemeClr val="dk2"/>
                        </a:buClr>
                        <a:buSzPts val="4300"/>
                        <a:buFont typeface="Montserrat"/>
                        <a:buAutoNum type="arabicPeriod" startAt="10"/>
                      </a:pPr>
                      <a:r>
                        <a:rPr i="1" lang="en-GB" sz="4300">
                          <a:solidFill>
                            <a:schemeClr val="dk2"/>
                          </a:solidFill>
                          <a:latin typeface="Montserrat"/>
                          <a:ea typeface="Montserrat"/>
                          <a:cs typeface="Montserrat"/>
                          <a:sym typeface="Montserrat"/>
                        </a:rPr>
                        <a:t>persuadeo</a:t>
                      </a:r>
                      <a:endParaRPr i="1" sz="4300">
                        <a:solidFill>
                          <a:schemeClr val="dk2"/>
                        </a:solidFill>
                        <a:latin typeface="Montserrat"/>
                        <a:ea typeface="Montserrat"/>
                        <a:cs typeface="Montserrat"/>
                        <a:sym typeface="Montserrat"/>
                      </a:endParaRPr>
                    </a:p>
                  </a:txBody>
                  <a:tcPr marT="72000" marB="0" marR="182850" marL="182850">
                    <a:lnL cap="flat" cmpd="sng" w="19050">
                      <a:solidFill>
                        <a:schemeClr val="dk2"/>
                      </a:solidFill>
                      <a:prstDash val="solid"/>
                      <a:round/>
                      <a:headEnd len="sm" w="sm" type="none"/>
                      <a:tailEnd len="sm" w="sm" type="none"/>
                    </a:lnL>
                    <a:lnR cap="flat" cmpd="sng" w="9525">
                      <a:solidFill>
                        <a:schemeClr val="dk2">
                          <a:alpha val="0"/>
                        </a:schemeClr>
                      </a:solidFill>
                      <a:prstDash val="solid"/>
                      <a:round/>
                      <a:headEnd len="sm" w="sm" type="none"/>
                      <a:tailEnd len="sm" w="sm" type="none"/>
                    </a:lnR>
                    <a:lnT cap="flat" cmpd="sng" w="9525">
                      <a:solidFill>
                        <a:schemeClr val="dk2">
                          <a:alpha val="0"/>
                        </a:schemeClr>
                      </a:solidFill>
                      <a:prstDash val="solid"/>
                      <a:round/>
                      <a:headEnd len="sm" w="sm" type="none"/>
                      <a:tailEnd len="sm" w="sm" type="none"/>
                    </a:lnT>
                    <a:lnB cap="flat" cmpd="sng" w="9525">
                      <a:solidFill>
                        <a:schemeClr val="dk2">
                          <a:alpha val="0"/>
                        </a:schemeClr>
                      </a:solidFill>
                      <a:prstDash val="solid"/>
                      <a:round/>
                      <a:headEnd len="sm" w="sm" type="none"/>
                      <a:tailEnd len="sm" w="sm" type="none"/>
                    </a:lnB>
                  </a:tcPr>
                </a:tc>
                <a:tc>
                  <a:txBody>
                    <a:bodyPr/>
                    <a:lstStyle/>
                    <a:p>
                      <a:pPr indent="0" lvl="0" marL="0" rtl="0" algn="l">
                        <a:spcBef>
                          <a:spcPts val="0"/>
                        </a:spcBef>
                        <a:spcAft>
                          <a:spcPts val="0"/>
                        </a:spcAft>
                        <a:buNone/>
                      </a:pPr>
                      <a:r>
                        <a:rPr lang="en-GB" sz="4300">
                          <a:solidFill>
                            <a:schemeClr val="dk2"/>
                          </a:solidFill>
                          <a:latin typeface="Montserrat"/>
                          <a:ea typeface="Montserrat"/>
                          <a:cs typeface="Montserrat"/>
                          <a:sym typeface="Montserrat"/>
                        </a:rPr>
                        <a:t>I persuade</a:t>
                      </a:r>
                      <a:endParaRPr sz="4300">
                        <a:solidFill>
                          <a:schemeClr val="dk2"/>
                        </a:solidFill>
                        <a:latin typeface="Montserrat"/>
                        <a:ea typeface="Montserrat"/>
                        <a:cs typeface="Montserrat"/>
                        <a:sym typeface="Montserrat"/>
                      </a:endParaRPr>
                    </a:p>
                  </a:txBody>
                  <a:tcPr marT="72000" marB="0" marR="182850" marL="182850">
                    <a:lnL cap="flat" cmpd="sng" w="9525">
                      <a:solidFill>
                        <a:schemeClr val="dk2">
                          <a:alpha val="0"/>
                        </a:schemeClr>
                      </a:solidFill>
                      <a:prstDash val="solid"/>
                      <a:round/>
                      <a:headEnd len="sm" w="sm" type="none"/>
                      <a:tailEnd len="sm" w="sm" type="none"/>
                    </a:lnL>
                    <a:lnR cap="flat" cmpd="sng" w="9525">
                      <a:solidFill>
                        <a:schemeClr val="dk2">
                          <a:alpha val="0"/>
                        </a:schemeClr>
                      </a:solidFill>
                      <a:prstDash val="solid"/>
                      <a:round/>
                      <a:headEnd len="sm" w="sm" type="none"/>
                      <a:tailEnd len="sm" w="sm" type="none"/>
                    </a:lnR>
                    <a:lnT cap="flat" cmpd="sng" w="9525">
                      <a:solidFill>
                        <a:schemeClr val="dk2">
                          <a:alpha val="0"/>
                        </a:schemeClr>
                      </a:solidFill>
                      <a:prstDash val="solid"/>
                      <a:round/>
                      <a:headEnd len="sm" w="sm" type="none"/>
                      <a:tailEnd len="sm" w="sm" type="none"/>
                    </a:lnT>
                    <a:lnB cap="flat" cmpd="sng" w="9525">
                      <a:solidFill>
                        <a:schemeClr val="dk2">
                          <a:alpha val="0"/>
                        </a:schemeClr>
                      </a:solidFill>
                      <a:prstDash val="solid"/>
                      <a:round/>
                      <a:headEnd len="sm" w="sm" type="none"/>
                      <a:tailEnd len="sm" w="sm" type="none"/>
                    </a:lnB>
                  </a:tcPr>
                </a:tc>
              </a:tr>
              <a:tr h="803500">
                <a:tc>
                  <a:txBody>
                    <a:bodyPr/>
                    <a:lstStyle/>
                    <a:p>
                      <a:pPr indent="-730250" lvl="0" marL="1143000" rtl="0" algn="l">
                        <a:spcBef>
                          <a:spcPts val="0"/>
                        </a:spcBef>
                        <a:spcAft>
                          <a:spcPts val="0"/>
                        </a:spcAft>
                        <a:buClr>
                          <a:schemeClr val="dk2"/>
                        </a:buClr>
                        <a:buSzPts val="4300"/>
                        <a:buFont typeface="Montserrat"/>
                        <a:buAutoNum type="arabicPeriod" startAt="4"/>
                      </a:pPr>
                      <a:r>
                        <a:rPr i="1" lang="en-GB" sz="4300">
                          <a:solidFill>
                            <a:schemeClr val="dk2"/>
                          </a:solidFill>
                          <a:latin typeface="Montserrat"/>
                          <a:ea typeface="Montserrat"/>
                          <a:cs typeface="Montserrat"/>
                          <a:sym typeface="Montserrat"/>
                        </a:rPr>
                        <a:t>appareo</a:t>
                      </a:r>
                      <a:endParaRPr i="1" sz="4300">
                        <a:solidFill>
                          <a:schemeClr val="dk2"/>
                        </a:solidFill>
                        <a:latin typeface="Montserrat"/>
                        <a:ea typeface="Montserrat"/>
                        <a:cs typeface="Montserrat"/>
                        <a:sym typeface="Montserrat"/>
                      </a:endParaRPr>
                    </a:p>
                  </a:txBody>
                  <a:tcPr marT="72000" marB="0" marR="182850" marL="182850">
                    <a:lnL cap="flat" cmpd="sng" w="9525">
                      <a:solidFill>
                        <a:schemeClr val="dk2">
                          <a:alpha val="0"/>
                        </a:schemeClr>
                      </a:solidFill>
                      <a:prstDash val="solid"/>
                      <a:round/>
                      <a:headEnd len="sm" w="sm" type="none"/>
                      <a:tailEnd len="sm" w="sm" type="none"/>
                    </a:lnL>
                    <a:lnR cap="flat" cmpd="sng" w="9525">
                      <a:solidFill>
                        <a:schemeClr val="dk2">
                          <a:alpha val="0"/>
                        </a:schemeClr>
                      </a:solidFill>
                      <a:prstDash val="solid"/>
                      <a:round/>
                      <a:headEnd len="sm" w="sm" type="none"/>
                      <a:tailEnd len="sm" w="sm" type="none"/>
                    </a:lnR>
                    <a:lnT cap="flat" cmpd="sng" w="9525">
                      <a:solidFill>
                        <a:schemeClr val="dk2">
                          <a:alpha val="0"/>
                        </a:schemeClr>
                      </a:solidFill>
                      <a:prstDash val="solid"/>
                      <a:round/>
                      <a:headEnd len="sm" w="sm" type="none"/>
                      <a:tailEnd len="sm" w="sm" type="none"/>
                    </a:lnT>
                    <a:lnB cap="flat" cmpd="sng" w="9525">
                      <a:solidFill>
                        <a:schemeClr val="dk2">
                          <a:alpha val="0"/>
                        </a:schemeClr>
                      </a:solidFill>
                      <a:prstDash val="solid"/>
                      <a:round/>
                      <a:headEnd len="sm" w="sm" type="none"/>
                      <a:tailEnd len="sm" w="sm" type="none"/>
                    </a:lnB>
                  </a:tcPr>
                </a:tc>
                <a:tc>
                  <a:txBody>
                    <a:bodyPr/>
                    <a:lstStyle/>
                    <a:p>
                      <a:pPr indent="0" lvl="0" marL="0" rtl="0" algn="l">
                        <a:spcBef>
                          <a:spcPts val="0"/>
                        </a:spcBef>
                        <a:spcAft>
                          <a:spcPts val="0"/>
                        </a:spcAft>
                        <a:buNone/>
                      </a:pPr>
                      <a:r>
                        <a:rPr lang="en-GB" sz="4300">
                          <a:solidFill>
                            <a:schemeClr val="dk2"/>
                          </a:solidFill>
                          <a:latin typeface="Montserrat"/>
                          <a:ea typeface="Montserrat"/>
                          <a:cs typeface="Montserrat"/>
                          <a:sym typeface="Montserrat"/>
                        </a:rPr>
                        <a:t>I appear</a:t>
                      </a:r>
                      <a:endParaRPr sz="4300">
                        <a:solidFill>
                          <a:schemeClr val="dk2"/>
                        </a:solidFill>
                        <a:latin typeface="Montserrat"/>
                        <a:ea typeface="Montserrat"/>
                        <a:cs typeface="Montserrat"/>
                        <a:sym typeface="Montserrat"/>
                      </a:endParaRPr>
                    </a:p>
                  </a:txBody>
                  <a:tcPr marT="72000" marB="0" marR="182850" marL="182850">
                    <a:lnL cap="flat" cmpd="sng" w="9525">
                      <a:solidFill>
                        <a:schemeClr val="dk2">
                          <a:alpha val="0"/>
                        </a:schemeClr>
                      </a:solidFill>
                      <a:prstDash val="solid"/>
                      <a:round/>
                      <a:headEnd len="sm" w="sm" type="none"/>
                      <a:tailEnd len="sm" w="sm" type="none"/>
                    </a:lnL>
                    <a:lnR cap="flat" cmpd="sng" w="19050">
                      <a:solidFill>
                        <a:schemeClr val="dk2"/>
                      </a:solidFill>
                      <a:prstDash val="solid"/>
                      <a:round/>
                      <a:headEnd len="sm" w="sm" type="none"/>
                      <a:tailEnd len="sm" w="sm" type="none"/>
                    </a:lnR>
                    <a:lnT cap="flat" cmpd="sng" w="9525">
                      <a:solidFill>
                        <a:schemeClr val="dk2">
                          <a:alpha val="0"/>
                        </a:schemeClr>
                      </a:solidFill>
                      <a:prstDash val="solid"/>
                      <a:round/>
                      <a:headEnd len="sm" w="sm" type="none"/>
                      <a:tailEnd len="sm" w="sm" type="none"/>
                    </a:lnT>
                    <a:lnB cap="flat" cmpd="sng" w="9525">
                      <a:solidFill>
                        <a:schemeClr val="dk2">
                          <a:alpha val="0"/>
                        </a:schemeClr>
                      </a:solidFill>
                      <a:prstDash val="solid"/>
                      <a:round/>
                      <a:headEnd len="sm" w="sm" type="none"/>
                      <a:tailEnd len="sm" w="sm" type="none"/>
                    </a:lnB>
                  </a:tcPr>
                </a:tc>
                <a:tc>
                  <a:txBody>
                    <a:bodyPr/>
                    <a:lstStyle/>
                    <a:p>
                      <a:pPr indent="-730250" lvl="0" marL="1143000" rtl="0" algn="l">
                        <a:spcBef>
                          <a:spcPts val="0"/>
                        </a:spcBef>
                        <a:spcAft>
                          <a:spcPts val="0"/>
                        </a:spcAft>
                        <a:buClr>
                          <a:schemeClr val="dk2"/>
                        </a:buClr>
                        <a:buSzPts val="4300"/>
                        <a:buFont typeface="Montserrat"/>
                        <a:buAutoNum type="arabicPeriod" startAt="11"/>
                      </a:pPr>
                      <a:r>
                        <a:rPr i="1" lang="en-GB" sz="4300">
                          <a:solidFill>
                            <a:schemeClr val="dk2"/>
                          </a:solidFill>
                          <a:latin typeface="Montserrat"/>
                          <a:ea typeface="Montserrat"/>
                          <a:cs typeface="Montserrat"/>
                          <a:sym typeface="Montserrat"/>
                        </a:rPr>
                        <a:t>promitto</a:t>
                      </a:r>
                      <a:endParaRPr i="1" sz="4300">
                        <a:solidFill>
                          <a:schemeClr val="dk2"/>
                        </a:solidFill>
                        <a:latin typeface="Montserrat"/>
                        <a:ea typeface="Montserrat"/>
                        <a:cs typeface="Montserrat"/>
                        <a:sym typeface="Montserrat"/>
                      </a:endParaRPr>
                    </a:p>
                  </a:txBody>
                  <a:tcPr marT="72000" marB="0" marR="182850" marL="182850">
                    <a:lnL cap="flat" cmpd="sng" w="19050">
                      <a:solidFill>
                        <a:schemeClr val="dk2"/>
                      </a:solidFill>
                      <a:prstDash val="solid"/>
                      <a:round/>
                      <a:headEnd len="sm" w="sm" type="none"/>
                      <a:tailEnd len="sm" w="sm" type="none"/>
                    </a:lnL>
                    <a:lnR cap="flat" cmpd="sng" w="9525">
                      <a:solidFill>
                        <a:schemeClr val="dk2">
                          <a:alpha val="0"/>
                        </a:schemeClr>
                      </a:solidFill>
                      <a:prstDash val="solid"/>
                      <a:round/>
                      <a:headEnd len="sm" w="sm" type="none"/>
                      <a:tailEnd len="sm" w="sm" type="none"/>
                    </a:lnR>
                    <a:lnT cap="flat" cmpd="sng" w="9525">
                      <a:solidFill>
                        <a:schemeClr val="dk2">
                          <a:alpha val="0"/>
                        </a:schemeClr>
                      </a:solidFill>
                      <a:prstDash val="solid"/>
                      <a:round/>
                      <a:headEnd len="sm" w="sm" type="none"/>
                      <a:tailEnd len="sm" w="sm" type="none"/>
                    </a:lnT>
                    <a:lnB cap="flat" cmpd="sng" w="9525">
                      <a:solidFill>
                        <a:schemeClr val="dk2">
                          <a:alpha val="0"/>
                        </a:schemeClr>
                      </a:solidFill>
                      <a:prstDash val="solid"/>
                      <a:round/>
                      <a:headEnd len="sm" w="sm" type="none"/>
                      <a:tailEnd len="sm" w="sm" type="none"/>
                    </a:lnB>
                  </a:tcPr>
                </a:tc>
                <a:tc>
                  <a:txBody>
                    <a:bodyPr/>
                    <a:lstStyle/>
                    <a:p>
                      <a:pPr indent="0" lvl="0" marL="0" rtl="0" algn="l">
                        <a:spcBef>
                          <a:spcPts val="0"/>
                        </a:spcBef>
                        <a:spcAft>
                          <a:spcPts val="0"/>
                        </a:spcAft>
                        <a:buNone/>
                      </a:pPr>
                      <a:r>
                        <a:rPr lang="en-GB" sz="4300">
                          <a:solidFill>
                            <a:schemeClr val="dk2"/>
                          </a:solidFill>
                          <a:latin typeface="Montserrat"/>
                          <a:ea typeface="Montserrat"/>
                          <a:cs typeface="Montserrat"/>
                          <a:sym typeface="Montserrat"/>
                        </a:rPr>
                        <a:t>I promise</a:t>
                      </a:r>
                      <a:endParaRPr sz="4300">
                        <a:solidFill>
                          <a:schemeClr val="dk2"/>
                        </a:solidFill>
                        <a:latin typeface="Montserrat"/>
                        <a:ea typeface="Montserrat"/>
                        <a:cs typeface="Montserrat"/>
                        <a:sym typeface="Montserrat"/>
                      </a:endParaRPr>
                    </a:p>
                  </a:txBody>
                  <a:tcPr marT="72000" marB="0" marR="182850" marL="182850">
                    <a:lnL cap="flat" cmpd="sng" w="9525">
                      <a:solidFill>
                        <a:schemeClr val="dk2">
                          <a:alpha val="0"/>
                        </a:schemeClr>
                      </a:solidFill>
                      <a:prstDash val="solid"/>
                      <a:round/>
                      <a:headEnd len="sm" w="sm" type="none"/>
                      <a:tailEnd len="sm" w="sm" type="none"/>
                    </a:lnL>
                    <a:lnR cap="flat" cmpd="sng" w="9525">
                      <a:solidFill>
                        <a:schemeClr val="dk2">
                          <a:alpha val="0"/>
                        </a:schemeClr>
                      </a:solidFill>
                      <a:prstDash val="solid"/>
                      <a:round/>
                      <a:headEnd len="sm" w="sm" type="none"/>
                      <a:tailEnd len="sm" w="sm" type="none"/>
                    </a:lnR>
                    <a:lnT cap="flat" cmpd="sng" w="9525">
                      <a:solidFill>
                        <a:schemeClr val="dk2">
                          <a:alpha val="0"/>
                        </a:schemeClr>
                      </a:solidFill>
                      <a:prstDash val="solid"/>
                      <a:round/>
                      <a:headEnd len="sm" w="sm" type="none"/>
                      <a:tailEnd len="sm" w="sm" type="none"/>
                    </a:lnT>
                    <a:lnB cap="flat" cmpd="sng" w="9525">
                      <a:solidFill>
                        <a:schemeClr val="dk2">
                          <a:alpha val="0"/>
                        </a:schemeClr>
                      </a:solidFill>
                      <a:prstDash val="solid"/>
                      <a:round/>
                      <a:headEnd len="sm" w="sm" type="none"/>
                      <a:tailEnd len="sm" w="sm" type="none"/>
                    </a:lnB>
                  </a:tcPr>
                </a:tc>
              </a:tr>
              <a:tr h="803500">
                <a:tc>
                  <a:txBody>
                    <a:bodyPr/>
                    <a:lstStyle/>
                    <a:p>
                      <a:pPr indent="-692150" lvl="0" marL="1143000" rtl="0" algn="l">
                        <a:spcBef>
                          <a:spcPts val="0"/>
                        </a:spcBef>
                        <a:spcAft>
                          <a:spcPts val="0"/>
                        </a:spcAft>
                        <a:buClr>
                          <a:schemeClr val="dk2"/>
                        </a:buClr>
                        <a:buSzPts val="3700"/>
                        <a:buFont typeface="Montserrat"/>
                        <a:buAutoNum type="arabicPeriod" startAt="5"/>
                      </a:pPr>
                      <a:r>
                        <a:rPr i="1" lang="en-GB" sz="3700">
                          <a:solidFill>
                            <a:schemeClr val="dk2"/>
                          </a:solidFill>
                          <a:latin typeface="Montserrat"/>
                          <a:ea typeface="Montserrat"/>
                          <a:cs typeface="Montserrat"/>
                          <a:sym typeface="Montserrat"/>
                        </a:rPr>
                        <a:t>appropinquo</a:t>
                      </a:r>
                      <a:endParaRPr i="1" sz="3700">
                        <a:solidFill>
                          <a:schemeClr val="dk2"/>
                        </a:solidFill>
                        <a:latin typeface="Montserrat"/>
                        <a:ea typeface="Montserrat"/>
                        <a:cs typeface="Montserrat"/>
                        <a:sym typeface="Montserrat"/>
                      </a:endParaRPr>
                    </a:p>
                  </a:txBody>
                  <a:tcPr marT="72000" marB="0" marR="182850" marL="182850">
                    <a:lnL cap="flat" cmpd="sng" w="9525">
                      <a:solidFill>
                        <a:schemeClr val="dk2">
                          <a:alpha val="0"/>
                        </a:schemeClr>
                      </a:solidFill>
                      <a:prstDash val="solid"/>
                      <a:round/>
                      <a:headEnd len="sm" w="sm" type="none"/>
                      <a:tailEnd len="sm" w="sm" type="none"/>
                    </a:lnL>
                    <a:lnR cap="flat" cmpd="sng" w="9525">
                      <a:solidFill>
                        <a:schemeClr val="dk2">
                          <a:alpha val="0"/>
                        </a:schemeClr>
                      </a:solidFill>
                      <a:prstDash val="solid"/>
                      <a:round/>
                      <a:headEnd len="sm" w="sm" type="none"/>
                      <a:tailEnd len="sm" w="sm" type="none"/>
                    </a:lnR>
                    <a:lnT cap="flat" cmpd="sng" w="9525">
                      <a:solidFill>
                        <a:schemeClr val="dk2">
                          <a:alpha val="0"/>
                        </a:schemeClr>
                      </a:solidFill>
                      <a:prstDash val="solid"/>
                      <a:round/>
                      <a:headEnd len="sm" w="sm" type="none"/>
                      <a:tailEnd len="sm" w="sm" type="none"/>
                    </a:lnT>
                    <a:lnB cap="flat" cmpd="sng" w="9525">
                      <a:solidFill>
                        <a:schemeClr val="dk2">
                          <a:alpha val="0"/>
                        </a:schemeClr>
                      </a:solidFill>
                      <a:prstDash val="solid"/>
                      <a:round/>
                      <a:headEnd len="sm" w="sm" type="none"/>
                      <a:tailEnd len="sm" w="sm" type="none"/>
                    </a:lnB>
                  </a:tcPr>
                </a:tc>
                <a:tc>
                  <a:txBody>
                    <a:bodyPr/>
                    <a:lstStyle/>
                    <a:p>
                      <a:pPr indent="0" lvl="0" marL="0" rtl="0" algn="l">
                        <a:spcBef>
                          <a:spcPts val="0"/>
                        </a:spcBef>
                        <a:spcAft>
                          <a:spcPts val="0"/>
                        </a:spcAft>
                        <a:buNone/>
                      </a:pPr>
                      <a:r>
                        <a:rPr lang="en-GB" sz="4300">
                          <a:solidFill>
                            <a:schemeClr val="dk2"/>
                          </a:solidFill>
                          <a:latin typeface="Montserrat"/>
                          <a:ea typeface="Montserrat"/>
                          <a:cs typeface="Montserrat"/>
                          <a:sym typeface="Montserrat"/>
                        </a:rPr>
                        <a:t>I approach</a:t>
                      </a:r>
                      <a:endParaRPr sz="4300">
                        <a:solidFill>
                          <a:schemeClr val="dk2"/>
                        </a:solidFill>
                        <a:latin typeface="Montserrat"/>
                        <a:ea typeface="Montserrat"/>
                        <a:cs typeface="Montserrat"/>
                        <a:sym typeface="Montserrat"/>
                      </a:endParaRPr>
                    </a:p>
                  </a:txBody>
                  <a:tcPr marT="72000" marB="0" marR="182850" marL="182850">
                    <a:lnL cap="flat" cmpd="sng" w="9525">
                      <a:solidFill>
                        <a:schemeClr val="dk2">
                          <a:alpha val="0"/>
                        </a:schemeClr>
                      </a:solidFill>
                      <a:prstDash val="solid"/>
                      <a:round/>
                      <a:headEnd len="sm" w="sm" type="none"/>
                      <a:tailEnd len="sm" w="sm" type="none"/>
                    </a:lnL>
                    <a:lnR cap="flat" cmpd="sng" w="19050">
                      <a:solidFill>
                        <a:schemeClr val="dk2"/>
                      </a:solidFill>
                      <a:prstDash val="solid"/>
                      <a:round/>
                      <a:headEnd len="sm" w="sm" type="none"/>
                      <a:tailEnd len="sm" w="sm" type="none"/>
                    </a:lnR>
                    <a:lnT cap="flat" cmpd="sng" w="9525">
                      <a:solidFill>
                        <a:schemeClr val="dk2">
                          <a:alpha val="0"/>
                        </a:schemeClr>
                      </a:solidFill>
                      <a:prstDash val="solid"/>
                      <a:round/>
                      <a:headEnd len="sm" w="sm" type="none"/>
                      <a:tailEnd len="sm" w="sm" type="none"/>
                    </a:lnT>
                    <a:lnB cap="flat" cmpd="sng" w="9525">
                      <a:solidFill>
                        <a:schemeClr val="dk2">
                          <a:alpha val="0"/>
                        </a:schemeClr>
                      </a:solidFill>
                      <a:prstDash val="solid"/>
                      <a:round/>
                      <a:headEnd len="sm" w="sm" type="none"/>
                      <a:tailEnd len="sm" w="sm" type="none"/>
                    </a:lnB>
                  </a:tcPr>
                </a:tc>
                <a:tc>
                  <a:txBody>
                    <a:bodyPr/>
                    <a:lstStyle/>
                    <a:p>
                      <a:pPr indent="-730250" lvl="0" marL="1143000" rtl="0" algn="l">
                        <a:spcBef>
                          <a:spcPts val="0"/>
                        </a:spcBef>
                        <a:spcAft>
                          <a:spcPts val="0"/>
                        </a:spcAft>
                        <a:buClr>
                          <a:schemeClr val="dk2"/>
                        </a:buClr>
                        <a:buSzPts val="4300"/>
                        <a:buFont typeface="Montserrat"/>
                        <a:buAutoNum type="arabicPeriod" startAt="12"/>
                      </a:pPr>
                      <a:r>
                        <a:rPr i="1" lang="en-GB" sz="4300">
                          <a:solidFill>
                            <a:schemeClr val="dk2"/>
                          </a:solidFill>
                          <a:latin typeface="Montserrat"/>
                          <a:ea typeface="Montserrat"/>
                          <a:cs typeface="Montserrat"/>
                          <a:sym typeface="Montserrat"/>
                        </a:rPr>
                        <a:t>pugno</a:t>
                      </a:r>
                      <a:endParaRPr i="1" sz="4300">
                        <a:solidFill>
                          <a:schemeClr val="dk2"/>
                        </a:solidFill>
                        <a:latin typeface="Montserrat"/>
                        <a:ea typeface="Montserrat"/>
                        <a:cs typeface="Montserrat"/>
                        <a:sym typeface="Montserrat"/>
                      </a:endParaRPr>
                    </a:p>
                  </a:txBody>
                  <a:tcPr marT="72000" marB="0" marR="182850" marL="182850">
                    <a:lnL cap="flat" cmpd="sng" w="19050">
                      <a:solidFill>
                        <a:schemeClr val="dk2"/>
                      </a:solidFill>
                      <a:prstDash val="solid"/>
                      <a:round/>
                      <a:headEnd len="sm" w="sm" type="none"/>
                      <a:tailEnd len="sm" w="sm" type="none"/>
                    </a:lnL>
                    <a:lnR cap="flat" cmpd="sng" w="9525">
                      <a:solidFill>
                        <a:schemeClr val="dk2">
                          <a:alpha val="0"/>
                        </a:schemeClr>
                      </a:solidFill>
                      <a:prstDash val="solid"/>
                      <a:round/>
                      <a:headEnd len="sm" w="sm" type="none"/>
                      <a:tailEnd len="sm" w="sm" type="none"/>
                    </a:lnR>
                    <a:lnT cap="flat" cmpd="sng" w="9525">
                      <a:solidFill>
                        <a:schemeClr val="dk2">
                          <a:alpha val="0"/>
                        </a:schemeClr>
                      </a:solidFill>
                      <a:prstDash val="solid"/>
                      <a:round/>
                      <a:headEnd len="sm" w="sm" type="none"/>
                      <a:tailEnd len="sm" w="sm" type="none"/>
                    </a:lnT>
                    <a:lnB cap="flat" cmpd="sng" w="9525">
                      <a:solidFill>
                        <a:schemeClr val="dk2">
                          <a:alpha val="0"/>
                        </a:schemeClr>
                      </a:solidFill>
                      <a:prstDash val="solid"/>
                      <a:round/>
                      <a:headEnd len="sm" w="sm" type="none"/>
                      <a:tailEnd len="sm" w="sm" type="none"/>
                    </a:lnB>
                  </a:tcPr>
                </a:tc>
                <a:tc>
                  <a:txBody>
                    <a:bodyPr/>
                    <a:lstStyle/>
                    <a:p>
                      <a:pPr indent="0" lvl="0" marL="0" rtl="0" algn="l">
                        <a:spcBef>
                          <a:spcPts val="0"/>
                        </a:spcBef>
                        <a:spcAft>
                          <a:spcPts val="0"/>
                        </a:spcAft>
                        <a:buNone/>
                      </a:pPr>
                      <a:r>
                        <a:rPr lang="en-GB" sz="4300">
                          <a:solidFill>
                            <a:schemeClr val="dk2"/>
                          </a:solidFill>
                          <a:latin typeface="Montserrat"/>
                          <a:ea typeface="Montserrat"/>
                          <a:cs typeface="Montserrat"/>
                          <a:sym typeface="Montserrat"/>
                        </a:rPr>
                        <a:t>I fight</a:t>
                      </a:r>
                      <a:endParaRPr sz="4300">
                        <a:solidFill>
                          <a:schemeClr val="dk2"/>
                        </a:solidFill>
                        <a:latin typeface="Montserrat"/>
                        <a:ea typeface="Montserrat"/>
                        <a:cs typeface="Montserrat"/>
                        <a:sym typeface="Montserrat"/>
                      </a:endParaRPr>
                    </a:p>
                  </a:txBody>
                  <a:tcPr marT="72000" marB="0" marR="182850" marL="182850">
                    <a:lnL cap="flat" cmpd="sng" w="9525">
                      <a:solidFill>
                        <a:schemeClr val="dk2">
                          <a:alpha val="0"/>
                        </a:schemeClr>
                      </a:solidFill>
                      <a:prstDash val="solid"/>
                      <a:round/>
                      <a:headEnd len="sm" w="sm" type="none"/>
                      <a:tailEnd len="sm" w="sm" type="none"/>
                    </a:lnL>
                    <a:lnR cap="flat" cmpd="sng" w="9525">
                      <a:solidFill>
                        <a:schemeClr val="dk2">
                          <a:alpha val="0"/>
                        </a:schemeClr>
                      </a:solidFill>
                      <a:prstDash val="solid"/>
                      <a:round/>
                      <a:headEnd len="sm" w="sm" type="none"/>
                      <a:tailEnd len="sm" w="sm" type="none"/>
                    </a:lnR>
                    <a:lnT cap="flat" cmpd="sng" w="9525">
                      <a:solidFill>
                        <a:schemeClr val="dk2">
                          <a:alpha val="0"/>
                        </a:schemeClr>
                      </a:solidFill>
                      <a:prstDash val="solid"/>
                      <a:round/>
                      <a:headEnd len="sm" w="sm" type="none"/>
                      <a:tailEnd len="sm" w="sm" type="none"/>
                    </a:lnT>
                    <a:lnB cap="flat" cmpd="sng" w="9525">
                      <a:solidFill>
                        <a:schemeClr val="dk2">
                          <a:alpha val="0"/>
                        </a:schemeClr>
                      </a:solidFill>
                      <a:prstDash val="solid"/>
                      <a:round/>
                      <a:headEnd len="sm" w="sm" type="none"/>
                      <a:tailEnd len="sm" w="sm" type="none"/>
                    </a:lnB>
                  </a:tcPr>
                </a:tc>
              </a:tr>
              <a:tr h="803500">
                <a:tc>
                  <a:txBody>
                    <a:bodyPr/>
                    <a:lstStyle/>
                    <a:p>
                      <a:pPr indent="-730250" lvl="0" marL="1143000" rtl="0" algn="l">
                        <a:spcBef>
                          <a:spcPts val="0"/>
                        </a:spcBef>
                        <a:spcAft>
                          <a:spcPts val="0"/>
                        </a:spcAft>
                        <a:buClr>
                          <a:schemeClr val="dk2"/>
                        </a:buClr>
                        <a:buSzPts val="4300"/>
                        <a:buFont typeface="Montserrat"/>
                        <a:buAutoNum type="arabicPeriod" startAt="6"/>
                      </a:pPr>
                      <a:r>
                        <a:rPr i="1" lang="en-GB" sz="4300">
                          <a:solidFill>
                            <a:schemeClr val="dk2"/>
                          </a:solidFill>
                          <a:latin typeface="Montserrat"/>
                          <a:ea typeface="Montserrat"/>
                          <a:cs typeface="Montserrat"/>
                          <a:sym typeface="Montserrat"/>
                        </a:rPr>
                        <a:t>capio</a:t>
                      </a:r>
                      <a:endParaRPr i="1" sz="4300">
                        <a:solidFill>
                          <a:schemeClr val="dk2"/>
                        </a:solidFill>
                        <a:latin typeface="Montserrat"/>
                        <a:ea typeface="Montserrat"/>
                        <a:cs typeface="Montserrat"/>
                        <a:sym typeface="Montserrat"/>
                      </a:endParaRPr>
                    </a:p>
                  </a:txBody>
                  <a:tcPr marT="72000" marB="0" marR="182850" marL="182850">
                    <a:lnL cap="flat" cmpd="sng" w="9525">
                      <a:solidFill>
                        <a:schemeClr val="dk2">
                          <a:alpha val="0"/>
                        </a:schemeClr>
                      </a:solidFill>
                      <a:prstDash val="solid"/>
                      <a:round/>
                      <a:headEnd len="sm" w="sm" type="none"/>
                      <a:tailEnd len="sm" w="sm" type="none"/>
                    </a:lnL>
                    <a:lnR cap="flat" cmpd="sng" w="9525">
                      <a:solidFill>
                        <a:schemeClr val="dk2">
                          <a:alpha val="0"/>
                        </a:schemeClr>
                      </a:solidFill>
                      <a:prstDash val="solid"/>
                      <a:round/>
                      <a:headEnd len="sm" w="sm" type="none"/>
                      <a:tailEnd len="sm" w="sm" type="none"/>
                    </a:lnR>
                    <a:lnT cap="flat" cmpd="sng" w="9525">
                      <a:solidFill>
                        <a:schemeClr val="dk2">
                          <a:alpha val="0"/>
                        </a:schemeClr>
                      </a:solidFill>
                      <a:prstDash val="solid"/>
                      <a:round/>
                      <a:headEnd len="sm" w="sm" type="none"/>
                      <a:tailEnd len="sm" w="sm" type="none"/>
                    </a:lnT>
                    <a:lnB cap="flat" cmpd="sng" w="9525">
                      <a:solidFill>
                        <a:schemeClr val="dk2">
                          <a:alpha val="0"/>
                        </a:schemeClr>
                      </a:solidFill>
                      <a:prstDash val="solid"/>
                      <a:round/>
                      <a:headEnd len="sm" w="sm" type="none"/>
                      <a:tailEnd len="sm" w="sm" type="none"/>
                    </a:lnB>
                  </a:tcPr>
                </a:tc>
                <a:tc>
                  <a:txBody>
                    <a:bodyPr/>
                    <a:lstStyle/>
                    <a:p>
                      <a:pPr indent="0" lvl="0" marL="0" rtl="0" algn="l">
                        <a:spcBef>
                          <a:spcPts val="0"/>
                        </a:spcBef>
                        <a:spcAft>
                          <a:spcPts val="0"/>
                        </a:spcAft>
                        <a:buNone/>
                      </a:pPr>
                      <a:r>
                        <a:rPr lang="en-GB" sz="4300">
                          <a:solidFill>
                            <a:schemeClr val="dk2"/>
                          </a:solidFill>
                          <a:latin typeface="Montserrat"/>
                          <a:ea typeface="Montserrat"/>
                          <a:cs typeface="Montserrat"/>
                          <a:sym typeface="Montserrat"/>
                        </a:rPr>
                        <a:t>I take</a:t>
                      </a:r>
                      <a:endParaRPr sz="4300">
                        <a:solidFill>
                          <a:schemeClr val="dk2"/>
                        </a:solidFill>
                        <a:latin typeface="Montserrat"/>
                        <a:ea typeface="Montserrat"/>
                        <a:cs typeface="Montserrat"/>
                        <a:sym typeface="Montserrat"/>
                      </a:endParaRPr>
                    </a:p>
                  </a:txBody>
                  <a:tcPr marT="72000" marB="0" marR="182850" marL="182850">
                    <a:lnL cap="flat" cmpd="sng" w="9525">
                      <a:solidFill>
                        <a:schemeClr val="dk2">
                          <a:alpha val="0"/>
                        </a:schemeClr>
                      </a:solidFill>
                      <a:prstDash val="solid"/>
                      <a:round/>
                      <a:headEnd len="sm" w="sm" type="none"/>
                      <a:tailEnd len="sm" w="sm" type="none"/>
                    </a:lnL>
                    <a:lnR cap="flat" cmpd="sng" w="19050">
                      <a:solidFill>
                        <a:schemeClr val="dk2"/>
                      </a:solidFill>
                      <a:prstDash val="solid"/>
                      <a:round/>
                      <a:headEnd len="sm" w="sm" type="none"/>
                      <a:tailEnd len="sm" w="sm" type="none"/>
                    </a:lnR>
                    <a:lnT cap="flat" cmpd="sng" w="9525">
                      <a:solidFill>
                        <a:schemeClr val="dk2">
                          <a:alpha val="0"/>
                        </a:schemeClr>
                      </a:solidFill>
                      <a:prstDash val="solid"/>
                      <a:round/>
                      <a:headEnd len="sm" w="sm" type="none"/>
                      <a:tailEnd len="sm" w="sm" type="none"/>
                    </a:lnT>
                    <a:lnB cap="flat" cmpd="sng" w="9525">
                      <a:solidFill>
                        <a:schemeClr val="dk2">
                          <a:alpha val="0"/>
                        </a:schemeClr>
                      </a:solidFill>
                      <a:prstDash val="solid"/>
                      <a:round/>
                      <a:headEnd len="sm" w="sm" type="none"/>
                      <a:tailEnd len="sm" w="sm" type="none"/>
                    </a:lnB>
                  </a:tcPr>
                </a:tc>
                <a:tc>
                  <a:txBody>
                    <a:bodyPr/>
                    <a:lstStyle/>
                    <a:p>
                      <a:pPr indent="-730250" lvl="0" marL="1143000" rtl="0" algn="l">
                        <a:spcBef>
                          <a:spcPts val="0"/>
                        </a:spcBef>
                        <a:spcAft>
                          <a:spcPts val="0"/>
                        </a:spcAft>
                        <a:buClr>
                          <a:schemeClr val="dk2"/>
                        </a:buClr>
                        <a:buSzPts val="4300"/>
                        <a:buFont typeface="Montserrat"/>
                        <a:buAutoNum type="arabicPeriod" startAt="13"/>
                      </a:pPr>
                      <a:r>
                        <a:rPr i="1" lang="en-GB" sz="4300">
                          <a:solidFill>
                            <a:schemeClr val="dk2"/>
                          </a:solidFill>
                          <a:latin typeface="Montserrat"/>
                          <a:ea typeface="Montserrat"/>
                          <a:cs typeface="Montserrat"/>
                          <a:sym typeface="Montserrat"/>
                        </a:rPr>
                        <a:t>reddo</a:t>
                      </a:r>
                      <a:endParaRPr i="1" sz="4300">
                        <a:solidFill>
                          <a:schemeClr val="dk2"/>
                        </a:solidFill>
                        <a:latin typeface="Montserrat"/>
                        <a:ea typeface="Montserrat"/>
                        <a:cs typeface="Montserrat"/>
                        <a:sym typeface="Montserrat"/>
                      </a:endParaRPr>
                    </a:p>
                  </a:txBody>
                  <a:tcPr marT="72000" marB="0" marR="182850" marL="182850">
                    <a:lnL cap="flat" cmpd="sng" w="19050">
                      <a:solidFill>
                        <a:schemeClr val="dk2"/>
                      </a:solidFill>
                      <a:prstDash val="solid"/>
                      <a:round/>
                      <a:headEnd len="sm" w="sm" type="none"/>
                      <a:tailEnd len="sm" w="sm" type="none"/>
                    </a:lnL>
                    <a:lnR cap="flat" cmpd="sng" w="9525">
                      <a:solidFill>
                        <a:schemeClr val="dk2">
                          <a:alpha val="0"/>
                        </a:schemeClr>
                      </a:solidFill>
                      <a:prstDash val="solid"/>
                      <a:round/>
                      <a:headEnd len="sm" w="sm" type="none"/>
                      <a:tailEnd len="sm" w="sm" type="none"/>
                    </a:lnR>
                    <a:lnT cap="flat" cmpd="sng" w="9525">
                      <a:solidFill>
                        <a:schemeClr val="dk2">
                          <a:alpha val="0"/>
                        </a:schemeClr>
                      </a:solidFill>
                      <a:prstDash val="solid"/>
                      <a:round/>
                      <a:headEnd len="sm" w="sm" type="none"/>
                      <a:tailEnd len="sm" w="sm" type="none"/>
                    </a:lnT>
                    <a:lnB cap="flat" cmpd="sng" w="9525">
                      <a:solidFill>
                        <a:schemeClr val="dk2">
                          <a:alpha val="0"/>
                        </a:schemeClr>
                      </a:solidFill>
                      <a:prstDash val="solid"/>
                      <a:round/>
                      <a:headEnd len="sm" w="sm" type="none"/>
                      <a:tailEnd len="sm" w="sm" type="none"/>
                    </a:lnB>
                  </a:tcPr>
                </a:tc>
                <a:tc>
                  <a:txBody>
                    <a:bodyPr/>
                    <a:lstStyle/>
                    <a:p>
                      <a:pPr indent="0" lvl="0" marL="0" rtl="0" algn="l">
                        <a:spcBef>
                          <a:spcPts val="0"/>
                        </a:spcBef>
                        <a:spcAft>
                          <a:spcPts val="0"/>
                        </a:spcAft>
                        <a:buNone/>
                      </a:pPr>
                      <a:r>
                        <a:rPr lang="en-GB" sz="4300">
                          <a:solidFill>
                            <a:schemeClr val="dk2"/>
                          </a:solidFill>
                          <a:latin typeface="Montserrat"/>
                          <a:ea typeface="Montserrat"/>
                          <a:cs typeface="Montserrat"/>
                          <a:sym typeface="Montserrat"/>
                        </a:rPr>
                        <a:t>I return</a:t>
                      </a:r>
                      <a:endParaRPr sz="4300">
                        <a:solidFill>
                          <a:schemeClr val="dk2"/>
                        </a:solidFill>
                        <a:latin typeface="Montserrat"/>
                        <a:ea typeface="Montserrat"/>
                        <a:cs typeface="Montserrat"/>
                        <a:sym typeface="Montserrat"/>
                      </a:endParaRPr>
                    </a:p>
                  </a:txBody>
                  <a:tcPr marT="72000" marB="0" marR="182850" marL="182850">
                    <a:lnL cap="flat" cmpd="sng" w="9525">
                      <a:solidFill>
                        <a:schemeClr val="dk2">
                          <a:alpha val="0"/>
                        </a:schemeClr>
                      </a:solidFill>
                      <a:prstDash val="solid"/>
                      <a:round/>
                      <a:headEnd len="sm" w="sm" type="none"/>
                      <a:tailEnd len="sm" w="sm" type="none"/>
                    </a:lnL>
                    <a:lnR cap="flat" cmpd="sng" w="9525">
                      <a:solidFill>
                        <a:schemeClr val="dk2">
                          <a:alpha val="0"/>
                        </a:schemeClr>
                      </a:solidFill>
                      <a:prstDash val="solid"/>
                      <a:round/>
                      <a:headEnd len="sm" w="sm" type="none"/>
                      <a:tailEnd len="sm" w="sm" type="none"/>
                    </a:lnR>
                    <a:lnT cap="flat" cmpd="sng" w="9525">
                      <a:solidFill>
                        <a:schemeClr val="dk2">
                          <a:alpha val="0"/>
                        </a:schemeClr>
                      </a:solidFill>
                      <a:prstDash val="solid"/>
                      <a:round/>
                      <a:headEnd len="sm" w="sm" type="none"/>
                      <a:tailEnd len="sm" w="sm" type="none"/>
                    </a:lnT>
                    <a:lnB cap="flat" cmpd="sng" w="9525">
                      <a:solidFill>
                        <a:schemeClr val="dk2">
                          <a:alpha val="0"/>
                        </a:schemeClr>
                      </a:solidFill>
                      <a:prstDash val="solid"/>
                      <a:round/>
                      <a:headEnd len="sm" w="sm" type="none"/>
                      <a:tailEnd len="sm" w="sm" type="none"/>
                    </a:lnB>
                  </a:tcPr>
                </a:tc>
              </a:tr>
              <a:tr h="803500">
                <a:tc>
                  <a:txBody>
                    <a:bodyPr/>
                    <a:lstStyle/>
                    <a:p>
                      <a:pPr indent="-730250" lvl="0" marL="1143000" rtl="0" algn="l">
                        <a:spcBef>
                          <a:spcPts val="0"/>
                        </a:spcBef>
                        <a:spcAft>
                          <a:spcPts val="0"/>
                        </a:spcAft>
                        <a:buClr>
                          <a:schemeClr val="dk2"/>
                        </a:buClr>
                        <a:buSzPts val="4300"/>
                        <a:buFont typeface="Montserrat"/>
                        <a:buAutoNum type="arabicPeriod" startAt="7"/>
                      </a:pPr>
                      <a:r>
                        <a:rPr i="1" lang="en-GB" sz="4300">
                          <a:solidFill>
                            <a:schemeClr val="dk2"/>
                          </a:solidFill>
                          <a:latin typeface="Montserrat"/>
                          <a:ea typeface="Montserrat"/>
                          <a:cs typeface="Montserrat"/>
                          <a:sym typeface="Montserrat"/>
                        </a:rPr>
                        <a:t>credo</a:t>
                      </a:r>
                      <a:endParaRPr i="1" sz="4300">
                        <a:solidFill>
                          <a:schemeClr val="dk2"/>
                        </a:solidFill>
                        <a:latin typeface="Montserrat"/>
                        <a:ea typeface="Montserrat"/>
                        <a:cs typeface="Montserrat"/>
                        <a:sym typeface="Montserrat"/>
                      </a:endParaRPr>
                    </a:p>
                  </a:txBody>
                  <a:tcPr marT="72000" marB="0" marR="182850" marL="182850">
                    <a:lnL cap="flat" cmpd="sng" w="9525">
                      <a:solidFill>
                        <a:schemeClr val="dk2">
                          <a:alpha val="0"/>
                        </a:schemeClr>
                      </a:solidFill>
                      <a:prstDash val="solid"/>
                      <a:round/>
                      <a:headEnd len="sm" w="sm" type="none"/>
                      <a:tailEnd len="sm" w="sm" type="none"/>
                    </a:lnL>
                    <a:lnR cap="flat" cmpd="sng" w="9525">
                      <a:solidFill>
                        <a:schemeClr val="dk2">
                          <a:alpha val="0"/>
                        </a:schemeClr>
                      </a:solidFill>
                      <a:prstDash val="solid"/>
                      <a:round/>
                      <a:headEnd len="sm" w="sm" type="none"/>
                      <a:tailEnd len="sm" w="sm" type="none"/>
                    </a:lnR>
                    <a:lnT cap="flat" cmpd="sng" w="9525">
                      <a:solidFill>
                        <a:schemeClr val="dk2">
                          <a:alpha val="0"/>
                        </a:schemeClr>
                      </a:solidFill>
                      <a:prstDash val="solid"/>
                      <a:round/>
                      <a:headEnd len="sm" w="sm" type="none"/>
                      <a:tailEnd len="sm" w="sm" type="none"/>
                    </a:lnT>
                    <a:lnB cap="flat" cmpd="sng" w="9525">
                      <a:solidFill>
                        <a:schemeClr val="dk2">
                          <a:alpha val="0"/>
                        </a:schemeClr>
                      </a:solidFill>
                      <a:prstDash val="solid"/>
                      <a:round/>
                      <a:headEnd len="sm" w="sm" type="none"/>
                      <a:tailEnd len="sm" w="sm" type="none"/>
                    </a:lnB>
                  </a:tcPr>
                </a:tc>
                <a:tc>
                  <a:txBody>
                    <a:bodyPr/>
                    <a:lstStyle/>
                    <a:p>
                      <a:pPr indent="0" lvl="0" marL="0" rtl="0" algn="l">
                        <a:spcBef>
                          <a:spcPts val="0"/>
                        </a:spcBef>
                        <a:spcAft>
                          <a:spcPts val="0"/>
                        </a:spcAft>
                        <a:buNone/>
                      </a:pPr>
                      <a:r>
                        <a:rPr lang="en-GB" sz="4300">
                          <a:solidFill>
                            <a:schemeClr val="dk2"/>
                          </a:solidFill>
                          <a:latin typeface="Montserrat"/>
                          <a:ea typeface="Montserrat"/>
                          <a:cs typeface="Montserrat"/>
                          <a:sym typeface="Montserrat"/>
                        </a:rPr>
                        <a:t>I trust, believe</a:t>
                      </a:r>
                      <a:endParaRPr sz="4300">
                        <a:solidFill>
                          <a:schemeClr val="dk2"/>
                        </a:solidFill>
                        <a:latin typeface="Montserrat"/>
                        <a:ea typeface="Montserrat"/>
                        <a:cs typeface="Montserrat"/>
                        <a:sym typeface="Montserrat"/>
                      </a:endParaRPr>
                    </a:p>
                  </a:txBody>
                  <a:tcPr marT="72000" marB="0" marR="182850" marL="182850">
                    <a:lnL cap="flat" cmpd="sng" w="9525">
                      <a:solidFill>
                        <a:schemeClr val="dk2">
                          <a:alpha val="0"/>
                        </a:schemeClr>
                      </a:solidFill>
                      <a:prstDash val="solid"/>
                      <a:round/>
                      <a:headEnd len="sm" w="sm" type="none"/>
                      <a:tailEnd len="sm" w="sm" type="none"/>
                    </a:lnL>
                    <a:lnR cap="flat" cmpd="sng" w="19050">
                      <a:solidFill>
                        <a:schemeClr val="dk2"/>
                      </a:solidFill>
                      <a:prstDash val="solid"/>
                      <a:round/>
                      <a:headEnd len="sm" w="sm" type="none"/>
                      <a:tailEnd len="sm" w="sm" type="none"/>
                    </a:lnR>
                    <a:lnT cap="flat" cmpd="sng" w="9525">
                      <a:solidFill>
                        <a:schemeClr val="dk2">
                          <a:alpha val="0"/>
                        </a:schemeClr>
                      </a:solidFill>
                      <a:prstDash val="solid"/>
                      <a:round/>
                      <a:headEnd len="sm" w="sm" type="none"/>
                      <a:tailEnd len="sm" w="sm" type="none"/>
                    </a:lnT>
                    <a:lnB cap="flat" cmpd="sng" w="9525">
                      <a:solidFill>
                        <a:schemeClr val="dk2">
                          <a:alpha val="0"/>
                        </a:schemeClr>
                      </a:solidFill>
                      <a:prstDash val="solid"/>
                      <a:round/>
                      <a:headEnd len="sm" w="sm" type="none"/>
                      <a:tailEnd len="sm" w="sm" type="none"/>
                    </a:lnB>
                  </a:tcPr>
                </a:tc>
                <a:tc>
                  <a:txBody>
                    <a:bodyPr/>
                    <a:lstStyle/>
                    <a:p>
                      <a:pPr indent="-730250" lvl="0" marL="1143000" rtl="0" algn="l">
                        <a:spcBef>
                          <a:spcPts val="0"/>
                        </a:spcBef>
                        <a:spcAft>
                          <a:spcPts val="0"/>
                        </a:spcAft>
                        <a:buClr>
                          <a:schemeClr val="dk2"/>
                        </a:buClr>
                        <a:buSzPts val="4300"/>
                        <a:buFont typeface="Montserrat"/>
                        <a:buAutoNum type="arabicPeriod" startAt="14"/>
                      </a:pPr>
                      <a:r>
                        <a:rPr i="1" lang="en-GB" sz="4300">
                          <a:solidFill>
                            <a:schemeClr val="dk2"/>
                          </a:solidFill>
                          <a:latin typeface="Montserrat"/>
                          <a:ea typeface="Montserrat"/>
                          <a:cs typeface="Montserrat"/>
                          <a:sym typeface="Montserrat"/>
                        </a:rPr>
                        <a:t>resisto</a:t>
                      </a:r>
                      <a:endParaRPr i="1" sz="4300">
                        <a:solidFill>
                          <a:schemeClr val="dk2"/>
                        </a:solidFill>
                        <a:latin typeface="Montserrat"/>
                        <a:ea typeface="Montserrat"/>
                        <a:cs typeface="Montserrat"/>
                        <a:sym typeface="Montserrat"/>
                      </a:endParaRPr>
                    </a:p>
                  </a:txBody>
                  <a:tcPr marT="72000" marB="0" marR="182850" marL="182850">
                    <a:lnL cap="flat" cmpd="sng" w="19050">
                      <a:solidFill>
                        <a:schemeClr val="dk2"/>
                      </a:solidFill>
                      <a:prstDash val="solid"/>
                      <a:round/>
                      <a:headEnd len="sm" w="sm" type="none"/>
                      <a:tailEnd len="sm" w="sm" type="none"/>
                    </a:lnL>
                    <a:lnR cap="flat" cmpd="sng" w="9525">
                      <a:solidFill>
                        <a:schemeClr val="dk2">
                          <a:alpha val="0"/>
                        </a:schemeClr>
                      </a:solidFill>
                      <a:prstDash val="solid"/>
                      <a:round/>
                      <a:headEnd len="sm" w="sm" type="none"/>
                      <a:tailEnd len="sm" w="sm" type="none"/>
                    </a:lnR>
                    <a:lnT cap="flat" cmpd="sng" w="9525">
                      <a:solidFill>
                        <a:schemeClr val="dk2">
                          <a:alpha val="0"/>
                        </a:schemeClr>
                      </a:solidFill>
                      <a:prstDash val="solid"/>
                      <a:round/>
                      <a:headEnd len="sm" w="sm" type="none"/>
                      <a:tailEnd len="sm" w="sm" type="none"/>
                    </a:lnT>
                    <a:lnB cap="flat" cmpd="sng" w="9525">
                      <a:solidFill>
                        <a:schemeClr val="dk2">
                          <a:alpha val="0"/>
                        </a:schemeClr>
                      </a:solidFill>
                      <a:prstDash val="solid"/>
                      <a:round/>
                      <a:headEnd len="sm" w="sm" type="none"/>
                      <a:tailEnd len="sm" w="sm" type="none"/>
                    </a:lnB>
                  </a:tcPr>
                </a:tc>
                <a:tc>
                  <a:txBody>
                    <a:bodyPr/>
                    <a:lstStyle/>
                    <a:p>
                      <a:pPr indent="0" lvl="0" marL="0" rtl="0" algn="l">
                        <a:spcBef>
                          <a:spcPts val="0"/>
                        </a:spcBef>
                        <a:spcAft>
                          <a:spcPts val="0"/>
                        </a:spcAft>
                        <a:buNone/>
                      </a:pPr>
                      <a:r>
                        <a:rPr lang="en-GB" sz="4300">
                          <a:solidFill>
                            <a:schemeClr val="dk2"/>
                          </a:solidFill>
                          <a:latin typeface="Montserrat"/>
                          <a:ea typeface="Montserrat"/>
                          <a:cs typeface="Montserrat"/>
                          <a:sym typeface="Montserrat"/>
                        </a:rPr>
                        <a:t>I resist</a:t>
                      </a:r>
                      <a:endParaRPr sz="4300">
                        <a:solidFill>
                          <a:schemeClr val="dk2"/>
                        </a:solidFill>
                        <a:latin typeface="Montserrat"/>
                        <a:ea typeface="Montserrat"/>
                        <a:cs typeface="Montserrat"/>
                        <a:sym typeface="Montserrat"/>
                      </a:endParaRPr>
                    </a:p>
                  </a:txBody>
                  <a:tcPr marT="72000" marB="0" marR="182850" marL="182850">
                    <a:lnL cap="flat" cmpd="sng" w="9525">
                      <a:solidFill>
                        <a:schemeClr val="dk2">
                          <a:alpha val="0"/>
                        </a:schemeClr>
                      </a:solidFill>
                      <a:prstDash val="solid"/>
                      <a:round/>
                      <a:headEnd len="sm" w="sm" type="none"/>
                      <a:tailEnd len="sm" w="sm" type="none"/>
                    </a:lnL>
                    <a:lnR cap="flat" cmpd="sng" w="9525">
                      <a:solidFill>
                        <a:schemeClr val="dk2">
                          <a:alpha val="0"/>
                        </a:schemeClr>
                      </a:solidFill>
                      <a:prstDash val="solid"/>
                      <a:round/>
                      <a:headEnd len="sm" w="sm" type="none"/>
                      <a:tailEnd len="sm" w="sm" type="none"/>
                    </a:lnR>
                    <a:lnT cap="flat" cmpd="sng" w="9525">
                      <a:solidFill>
                        <a:schemeClr val="dk2">
                          <a:alpha val="0"/>
                        </a:schemeClr>
                      </a:solidFill>
                      <a:prstDash val="solid"/>
                      <a:round/>
                      <a:headEnd len="sm" w="sm" type="none"/>
                      <a:tailEnd len="sm" w="sm" type="none"/>
                    </a:lnT>
                    <a:lnB cap="flat" cmpd="sng" w="9525">
                      <a:solidFill>
                        <a:schemeClr val="dk2">
                          <a:alpha val="0"/>
                        </a:schemeClr>
                      </a:solidFill>
                      <a:prstDash val="solid"/>
                      <a:round/>
                      <a:headEnd len="sm" w="sm" type="none"/>
                      <a:tailEnd len="sm" w="sm" type="none"/>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6"/>
          <p:cNvSpPr txBox="1"/>
          <p:nvPr/>
        </p:nvSpPr>
        <p:spPr>
          <a:xfrm>
            <a:off x="816600" y="1700975"/>
            <a:ext cx="16791000" cy="4023300"/>
          </a:xfrm>
          <a:prstGeom prst="rect">
            <a:avLst/>
          </a:prstGeom>
          <a:noFill/>
          <a:ln>
            <a:noFill/>
          </a:ln>
        </p:spPr>
        <p:txBody>
          <a:bodyPr anchorCtr="0" anchor="t" bIns="0" lIns="0" spcFirstLastPara="1" rIns="0" wrap="square" tIns="0">
            <a:noAutofit/>
          </a:bodyPr>
          <a:lstStyle/>
          <a:p>
            <a:pPr indent="0" lvl="0" marL="0" rtl="0" algn="l">
              <a:lnSpc>
                <a:spcPct val="140000"/>
              </a:lnSpc>
              <a:spcBef>
                <a:spcPts val="0"/>
              </a:spcBef>
              <a:spcAft>
                <a:spcPts val="600"/>
              </a:spcAft>
              <a:buNone/>
            </a:pPr>
            <a:r>
              <a:rPr i="1" lang="en-GB" sz="3500">
                <a:solidFill>
                  <a:schemeClr val="dk2"/>
                </a:solidFill>
                <a:latin typeface="Montserrat"/>
                <a:ea typeface="Montserrat"/>
                <a:cs typeface="Montserrat"/>
                <a:sym typeface="Montserrat"/>
              </a:rPr>
              <a:t>Minerva Hectori </a:t>
            </a:r>
            <a:r>
              <a:rPr i="1" lang="en-GB" sz="3500" u="sng">
                <a:solidFill>
                  <a:schemeClr val="dk2"/>
                </a:solidFill>
                <a:latin typeface="Montserrat"/>
                <a:ea typeface="Montserrat"/>
                <a:cs typeface="Montserrat"/>
                <a:sym typeface="Montserrat"/>
              </a:rPr>
              <a:t>imagine fratris</a:t>
            </a:r>
            <a:r>
              <a:rPr i="1" lang="en-GB" sz="3500">
                <a:solidFill>
                  <a:schemeClr val="dk2"/>
                </a:solidFill>
                <a:latin typeface="Montserrat"/>
                <a:ea typeface="Montserrat"/>
                <a:cs typeface="Montserrat"/>
                <a:sym typeface="Montserrat"/>
              </a:rPr>
              <a:t> apparuit. dea viro persuasit: ‘frater, necesse est nobis resistere Achilli!’ Hector deae credidit et Achilli appropinquavit. Hector primus Achilli dixit, ‘necesse est nobis pugnare. sed primum promitte hoc mihi. </a:t>
            </a:r>
            <a:r>
              <a:rPr i="1" lang="en-GB" sz="3500" u="sng">
                <a:solidFill>
                  <a:schemeClr val="dk2"/>
                </a:solidFill>
                <a:latin typeface="Montserrat"/>
                <a:ea typeface="Montserrat"/>
                <a:cs typeface="Montserrat"/>
                <a:sym typeface="Montserrat"/>
              </a:rPr>
              <a:t>si</a:t>
            </a:r>
            <a:r>
              <a:rPr i="1" lang="en-GB" sz="3500">
                <a:solidFill>
                  <a:schemeClr val="dk2"/>
                </a:solidFill>
                <a:latin typeface="Montserrat"/>
                <a:ea typeface="Montserrat"/>
                <a:cs typeface="Montserrat"/>
                <a:sym typeface="Montserrat"/>
              </a:rPr>
              <a:t> me </a:t>
            </a:r>
            <a:r>
              <a:rPr i="1" lang="en-GB" sz="3500" u="sng">
                <a:solidFill>
                  <a:schemeClr val="dk2"/>
                </a:solidFill>
                <a:latin typeface="Montserrat"/>
                <a:ea typeface="Montserrat"/>
                <a:cs typeface="Montserrat"/>
                <a:sym typeface="Montserrat"/>
              </a:rPr>
              <a:t>vincas</a:t>
            </a:r>
            <a:r>
              <a:rPr i="1" lang="en-GB" sz="3500">
                <a:solidFill>
                  <a:schemeClr val="dk2"/>
                </a:solidFill>
                <a:latin typeface="Montserrat"/>
                <a:ea typeface="Montserrat"/>
                <a:cs typeface="Montserrat"/>
                <a:sym typeface="Montserrat"/>
              </a:rPr>
              <a:t>, redde meum corpus meo patri.’ Achilles Hectori respondit, ‘non sunt </a:t>
            </a:r>
            <a:r>
              <a:rPr i="1" lang="en-GB" sz="3500" u="sng">
                <a:solidFill>
                  <a:schemeClr val="dk2"/>
                </a:solidFill>
                <a:latin typeface="Montserrat"/>
                <a:ea typeface="Montserrat"/>
                <a:cs typeface="Montserrat"/>
                <a:sym typeface="Montserrat"/>
              </a:rPr>
              <a:t>foedera</a:t>
            </a:r>
            <a:r>
              <a:rPr i="1" lang="en-GB" sz="3500">
                <a:solidFill>
                  <a:schemeClr val="dk2"/>
                </a:solidFill>
                <a:latin typeface="Montserrat"/>
                <a:ea typeface="Montserrat"/>
                <a:cs typeface="Montserrat"/>
                <a:sym typeface="Montserrat"/>
              </a:rPr>
              <a:t> inter leones et viros.’ tum Achilles hastam ad Hectorem iecit, sed ille eam </a:t>
            </a:r>
            <a:r>
              <a:rPr i="1" lang="en-GB" sz="3500" u="sng">
                <a:solidFill>
                  <a:schemeClr val="dk2"/>
                </a:solidFill>
                <a:latin typeface="Montserrat"/>
                <a:ea typeface="Montserrat"/>
                <a:cs typeface="Montserrat"/>
                <a:sym typeface="Montserrat"/>
              </a:rPr>
              <a:t>vitavit</a:t>
            </a:r>
            <a:r>
              <a:rPr i="1" lang="en-GB" sz="3500">
                <a:solidFill>
                  <a:schemeClr val="dk2"/>
                </a:solidFill>
                <a:latin typeface="Montserrat"/>
                <a:ea typeface="Montserrat"/>
                <a:cs typeface="Montserrat"/>
                <a:sym typeface="Montserrat"/>
              </a:rPr>
              <a:t>. (Minerva tamen hastam cepit et eam Achilli reddidit.) deinde Hector suam hastam iecit.</a:t>
            </a:r>
            <a:endParaRPr i="1" sz="3500">
              <a:solidFill>
                <a:schemeClr val="dk2"/>
              </a:solidFill>
              <a:latin typeface="Montserrat"/>
              <a:ea typeface="Montserrat"/>
              <a:cs typeface="Montserrat"/>
              <a:sym typeface="Montserrat"/>
            </a:endParaRPr>
          </a:p>
        </p:txBody>
      </p:sp>
      <p:sp>
        <p:nvSpPr>
          <p:cNvPr id="95" name="Google Shape;95;p16"/>
          <p:cNvSpPr txBox="1"/>
          <p:nvPr>
            <p:ph type="title"/>
          </p:nvPr>
        </p:nvSpPr>
        <p:spPr>
          <a:xfrm>
            <a:off x="917950" y="427450"/>
            <a:ext cx="10206900" cy="1195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7200">
                <a:solidFill>
                  <a:schemeClr val="dk2"/>
                </a:solidFill>
              </a:rPr>
              <a:t>Main Task: Translate</a:t>
            </a:r>
            <a:endParaRPr sz="7200">
              <a:solidFill>
                <a:schemeClr val="dk2"/>
              </a:solidFill>
            </a:endParaRPr>
          </a:p>
        </p:txBody>
      </p:sp>
      <p:graphicFrame>
        <p:nvGraphicFramePr>
          <p:cNvPr id="96" name="Google Shape;96;p16"/>
          <p:cNvGraphicFramePr/>
          <p:nvPr/>
        </p:nvGraphicFramePr>
        <p:xfrm>
          <a:off x="634625" y="7048775"/>
          <a:ext cx="3000000" cy="3000000"/>
        </p:xfrm>
        <a:graphic>
          <a:graphicData uri="http://schemas.openxmlformats.org/drawingml/2006/table">
            <a:tbl>
              <a:tblPr>
                <a:noFill/>
                <a:tableStyleId>{C9D6AB3D-CFE2-4574-A87C-5B1A5DBF9AC8}</a:tableStyleId>
              </a:tblPr>
              <a:tblGrid>
                <a:gridCol w="4826200"/>
                <a:gridCol w="5265150"/>
                <a:gridCol w="5417675"/>
              </a:tblGrid>
              <a:tr h="512050">
                <a:tc gridSpan="3">
                  <a:txBody>
                    <a:bodyPr/>
                    <a:lstStyle/>
                    <a:p>
                      <a:pPr indent="0" lvl="0" marL="0" rtl="0" algn="l">
                        <a:spcBef>
                          <a:spcPts val="0"/>
                        </a:spcBef>
                        <a:spcAft>
                          <a:spcPts val="0"/>
                        </a:spcAft>
                        <a:buNone/>
                      </a:pPr>
                      <a:r>
                        <a:rPr b="1" lang="en-GB" sz="3600">
                          <a:solidFill>
                            <a:schemeClr val="dk2"/>
                          </a:solidFill>
                          <a:latin typeface="Montserrat"/>
                          <a:ea typeface="Montserrat"/>
                          <a:cs typeface="Montserrat"/>
                          <a:sym typeface="Montserrat"/>
                        </a:rPr>
                        <a:t>Additional Vocabulary</a:t>
                      </a:r>
                      <a:endParaRPr b="1" sz="3600">
                        <a:solidFill>
                          <a:schemeClr val="dk2"/>
                        </a:solidFill>
                        <a:latin typeface="Montserrat"/>
                        <a:ea typeface="Montserrat"/>
                        <a:cs typeface="Montserrat"/>
                        <a:sym typeface="Montserrat"/>
                      </a:endParaRPr>
                    </a:p>
                  </a:txBody>
                  <a:tcPr marT="72000" marB="72000" marR="182850" marL="180000">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c hMerge="1"/>
                <a:tc hMerge="1"/>
              </a:tr>
              <a:tr h="620650">
                <a:tc gridSpan="2">
                  <a:txBody>
                    <a:bodyPr/>
                    <a:lstStyle/>
                    <a:p>
                      <a:pPr indent="0" lvl="0" marL="0" rtl="0" algn="l">
                        <a:spcBef>
                          <a:spcPts val="0"/>
                        </a:spcBef>
                        <a:spcAft>
                          <a:spcPts val="0"/>
                        </a:spcAft>
                        <a:buNone/>
                      </a:pPr>
                      <a:r>
                        <a:rPr i="1" lang="en-GB" sz="3500">
                          <a:solidFill>
                            <a:schemeClr val="dk2"/>
                          </a:solidFill>
                          <a:latin typeface="Montserrat"/>
                          <a:ea typeface="Montserrat"/>
                          <a:cs typeface="Montserrat"/>
                          <a:sym typeface="Montserrat"/>
                        </a:rPr>
                        <a:t>imagine fratris </a:t>
                      </a:r>
                      <a:r>
                        <a:rPr lang="en-GB" sz="3500">
                          <a:solidFill>
                            <a:schemeClr val="dk2"/>
                          </a:solidFill>
                          <a:latin typeface="Montserrat"/>
                          <a:ea typeface="Montserrat"/>
                          <a:cs typeface="Montserrat"/>
                          <a:sym typeface="Montserrat"/>
                        </a:rPr>
                        <a:t>= in disguise as his brother</a:t>
                      </a:r>
                      <a:endParaRPr sz="3500">
                        <a:solidFill>
                          <a:schemeClr val="dk2"/>
                        </a:solidFill>
                        <a:latin typeface="Montserrat"/>
                        <a:ea typeface="Montserrat"/>
                        <a:cs typeface="Montserrat"/>
                        <a:sym typeface="Montserrat"/>
                      </a:endParaRPr>
                    </a:p>
                  </a:txBody>
                  <a:tcPr marT="72000" marB="0" marR="182850" marL="180000">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c hMerge="1"/>
                <a:tc>
                  <a:txBody>
                    <a:bodyPr/>
                    <a:lstStyle/>
                    <a:p>
                      <a:pPr indent="0" lvl="0" marL="0" rtl="0" algn="l">
                        <a:spcBef>
                          <a:spcPts val="0"/>
                        </a:spcBef>
                        <a:spcAft>
                          <a:spcPts val="0"/>
                        </a:spcAft>
                        <a:buNone/>
                      </a:pPr>
                      <a:r>
                        <a:rPr i="1" lang="en-GB" sz="3500">
                          <a:solidFill>
                            <a:schemeClr val="dk2"/>
                          </a:solidFill>
                          <a:latin typeface="Montserrat"/>
                          <a:ea typeface="Montserrat"/>
                          <a:cs typeface="Montserrat"/>
                          <a:sym typeface="Montserrat"/>
                        </a:rPr>
                        <a:t>si</a:t>
                      </a:r>
                      <a:r>
                        <a:rPr i="1" lang="en-GB" sz="3500">
                          <a:solidFill>
                            <a:schemeClr val="dk2"/>
                          </a:solidFill>
                          <a:latin typeface="Montserrat"/>
                          <a:ea typeface="Montserrat"/>
                          <a:cs typeface="Montserrat"/>
                          <a:sym typeface="Montserrat"/>
                        </a:rPr>
                        <a:t> </a:t>
                      </a:r>
                      <a:r>
                        <a:rPr lang="en-GB" sz="3500">
                          <a:solidFill>
                            <a:schemeClr val="dk2"/>
                          </a:solidFill>
                          <a:latin typeface="Montserrat"/>
                          <a:ea typeface="Montserrat"/>
                          <a:cs typeface="Montserrat"/>
                          <a:sym typeface="Montserrat"/>
                        </a:rPr>
                        <a:t>= if</a:t>
                      </a:r>
                      <a:endParaRPr sz="3500">
                        <a:solidFill>
                          <a:schemeClr val="dk2"/>
                        </a:solidFill>
                        <a:latin typeface="Montserrat"/>
                        <a:ea typeface="Montserrat"/>
                        <a:cs typeface="Montserrat"/>
                        <a:sym typeface="Montserrat"/>
                      </a:endParaRPr>
                    </a:p>
                  </a:txBody>
                  <a:tcPr marT="72000" marB="0" marR="182850" marL="180000">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r>
              <a:tr h="620650">
                <a:tc>
                  <a:txBody>
                    <a:bodyPr/>
                    <a:lstStyle/>
                    <a:p>
                      <a:pPr indent="0" lvl="0" marL="0" rtl="0" algn="l">
                        <a:spcBef>
                          <a:spcPts val="0"/>
                        </a:spcBef>
                        <a:spcAft>
                          <a:spcPts val="0"/>
                        </a:spcAft>
                        <a:buNone/>
                      </a:pPr>
                      <a:r>
                        <a:rPr i="1" lang="en-GB" sz="3500">
                          <a:solidFill>
                            <a:schemeClr val="dk2"/>
                          </a:solidFill>
                          <a:latin typeface="Montserrat"/>
                          <a:ea typeface="Montserrat"/>
                          <a:cs typeface="Montserrat"/>
                          <a:sym typeface="Montserrat"/>
                        </a:rPr>
                        <a:t>vincas </a:t>
                      </a:r>
                      <a:r>
                        <a:rPr lang="en-GB" sz="3500">
                          <a:solidFill>
                            <a:schemeClr val="dk2"/>
                          </a:solidFill>
                          <a:latin typeface="Montserrat"/>
                          <a:ea typeface="Montserrat"/>
                          <a:cs typeface="Montserrat"/>
                          <a:sym typeface="Montserrat"/>
                        </a:rPr>
                        <a:t>= you defeat</a:t>
                      </a:r>
                      <a:endParaRPr sz="3500">
                        <a:solidFill>
                          <a:schemeClr val="dk2"/>
                        </a:solidFill>
                        <a:latin typeface="Montserrat"/>
                        <a:ea typeface="Montserrat"/>
                        <a:cs typeface="Montserrat"/>
                        <a:sym typeface="Montserrat"/>
                      </a:endParaRPr>
                    </a:p>
                  </a:txBody>
                  <a:tcPr marT="72000" marB="0" marR="182850" marL="180000">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c>
                  <a:txBody>
                    <a:bodyPr/>
                    <a:lstStyle/>
                    <a:p>
                      <a:pPr indent="0" lvl="0" marL="0" rtl="0" algn="l">
                        <a:spcBef>
                          <a:spcPts val="0"/>
                        </a:spcBef>
                        <a:spcAft>
                          <a:spcPts val="0"/>
                        </a:spcAft>
                        <a:buNone/>
                      </a:pPr>
                      <a:r>
                        <a:rPr i="1" lang="en-GB" sz="3300">
                          <a:solidFill>
                            <a:schemeClr val="dk2"/>
                          </a:solidFill>
                          <a:latin typeface="Montserrat"/>
                          <a:ea typeface="Montserrat"/>
                          <a:cs typeface="Montserrat"/>
                          <a:sym typeface="Montserrat"/>
                        </a:rPr>
                        <a:t>foedera </a:t>
                      </a:r>
                      <a:r>
                        <a:rPr lang="en-GB" sz="3300">
                          <a:solidFill>
                            <a:schemeClr val="dk2"/>
                          </a:solidFill>
                          <a:latin typeface="Montserrat"/>
                          <a:ea typeface="Montserrat"/>
                          <a:cs typeface="Montserrat"/>
                          <a:sym typeface="Montserrat"/>
                        </a:rPr>
                        <a:t>= agreements</a:t>
                      </a:r>
                      <a:endParaRPr sz="3300">
                        <a:solidFill>
                          <a:schemeClr val="dk2"/>
                        </a:solidFill>
                        <a:latin typeface="Montserrat"/>
                        <a:ea typeface="Montserrat"/>
                        <a:cs typeface="Montserrat"/>
                        <a:sym typeface="Montserrat"/>
                      </a:endParaRPr>
                    </a:p>
                  </a:txBody>
                  <a:tcPr marT="72000" marB="0" marR="182850" marL="180000">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c>
                  <a:txBody>
                    <a:bodyPr/>
                    <a:lstStyle/>
                    <a:p>
                      <a:pPr indent="0" lvl="0" marL="0" rtl="0" algn="l">
                        <a:spcBef>
                          <a:spcPts val="0"/>
                        </a:spcBef>
                        <a:spcAft>
                          <a:spcPts val="0"/>
                        </a:spcAft>
                        <a:buNone/>
                      </a:pPr>
                      <a:r>
                        <a:rPr i="1" lang="en-GB" sz="3500">
                          <a:solidFill>
                            <a:schemeClr val="dk2"/>
                          </a:solidFill>
                          <a:latin typeface="Montserrat"/>
                          <a:ea typeface="Montserrat"/>
                          <a:cs typeface="Montserrat"/>
                          <a:sym typeface="Montserrat"/>
                        </a:rPr>
                        <a:t>vitavit </a:t>
                      </a:r>
                      <a:r>
                        <a:rPr lang="en-GB" sz="3500">
                          <a:solidFill>
                            <a:schemeClr val="dk2"/>
                          </a:solidFill>
                          <a:latin typeface="Montserrat"/>
                          <a:ea typeface="Montserrat"/>
                          <a:cs typeface="Montserrat"/>
                          <a:sym typeface="Montserrat"/>
                        </a:rPr>
                        <a:t>= (he) avoided</a:t>
                      </a:r>
                      <a:endParaRPr sz="3500">
                        <a:solidFill>
                          <a:schemeClr val="dk2"/>
                        </a:solidFill>
                        <a:latin typeface="Montserrat"/>
                        <a:ea typeface="Montserrat"/>
                        <a:cs typeface="Montserrat"/>
                        <a:sym typeface="Montserrat"/>
                      </a:endParaRPr>
                    </a:p>
                  </a:txBody>
                  <a:tcPr marT="72000" marB="0" marR="182850" marL="180000">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r>
            </a:tbl>
          </a:graphicData>
        </a:graphic>
      </p:graphicFrame>
      <p:sp>
        <p:nvSpPr>
          <p:cNvPr id="97" name="Google Shape;97;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7"/>
          <p:cNvSpPr txBox="1"/>
          <p:nvPr>
            <p:ph type="title"/>
          </p:nvPr>
        </p:nvSpPr>
        <p:spPr>
          <a:xfrm>
            <a:off x="917950" y="427450"/>
            <a:ext cx="12184800" cy="1195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7200">
                <a:solidFill>
                  <a:schemeClr val="dk2"/>
                </a:solidFill>
              </a:rPr>
              <a:t>Challenge: Translate</a:t>
            </a:r>
            <a:endParaRPr sz="7200">
              <a:solidFill>
                <a:schemeClr val="dk2"/>
              </a:solidFill>
            </a:endParaRPr>
          </a:p>
        </p:txBody>
      </p:sp>
      <p:sp>
        <p:nvSpPr>
          <p:cNvPr id="103" name="Google Shape;103;p17"/>
          <p:cNvSpPr txBox="1"/>
          <p:nvPr/>
        </p:nvSpPr>
        <p:spPr>
          <a:xfrm>
            <a:off x="918050" y="1635450"/>
            <a:ext cx="16654800" cy="2376000"/>
          </a:xfrm>
          <a:prstGeom prst="rect">
            <a:avLst/>
          </a:prstGeom>
          <a:noFill/>
          <a:ln>
            <a:noFill/>
          </a:ln>
        </p:spPr>
        <p:txBody>
          <a:bodyPr anchorCtr="0" anchor="t" bIns="0" lIns="0" spcFirstLastPara="1" rIns="0" wrap="square" tIns="0">
            <a:noAutofit/>
          </a:bodyPr>
          <a:lstStyle/>
          <a:p>
            <a:pPr indent="0" lvl="0" marL="0" rtl="0" algn="l">
              <a:lnSpc>
                <a:spcPct val="150000"/>
              </a:lnSpc>
              <a:spcBef>
                <a:spcPts val="0"/>
              </a:spcBef>
              <a:spcAft>
                <a:spcPts val="600"/>
              </a:spcAft>
              <a:buNone/>
            </a:pPr>
            <a:r>
              <a:rPr i="1" lang="en-GB" sz="3500">
                <a:solidFill>
                  <a:schemeClr val="dk2"/>
                </a:solidFill>
                <a:latin typeface="Montserrat"/>
                <a:ea typeface="Montserrat"/>
                <a:cs typeface="Montserrat"/>
                <a:sym typeface="Montserrat"/>
              </a:rPr>
              <a:t>Achilles tamen hastae Hectoris </a:t>
            </a:r>
            <a:r>
              <a:rPr i="1" lang="en-GB" sz="3500" u="sng">
                <a:solidFill>
                  <a:schemeClr val="dk2"/>
                </a:solidFill>
                <a:latin typeface="Montserrat"/>
                <a:ea typeface="Montserrat"/>
                <a:cs typeface="Montserrat"/>
                <a:sym typeface="Montserrat"/>
              </a:rPr>
              <a:t>clipeo</a:t>
            </a:r>
            <a:r>
              <a:rPr i="1" lang="en-GB" sz="3500">
                <a:solidFill>
                  <a:schemeClr val="dk2"/>
                </a:solidFill>
                <a:latin typeface="Montserrat"/>
                <a:ea typeface="Montserrat"/>
                <a:cs typeface="Montserrat"/>
                <a:sym typeface="Montserrat"/>
              </a:rPr>
              <a:t> restitit. </a:t>
            </a:r>
            <a:r>
              <a:rPr i="1" lang="en-GB" sz="3500">
                <a:solidFill>
                  <a:schemeClr val="dk2"/>
                </a:solidFill>
                <a:latin typeface="Montserrat"/>
                <a:ea typeface="Montserrat"/>
                <a:cs typeface="Montserrat"/>
                <a:sym typeface="Montserrat"/>
              </a:rPr>
              <a:t>iam Hector </a:t>
            </a:r>
            <a:r>
              <a:rPr i="1" lang="en-GB" sz="3500">
                <a:solidFill>
                  <a:schemeClr val="dk2"/>
                </a:solidFill>
                <a:latin typeface="Montserrat"/>
                <a:ea typeface="Montserrat"/>
                <a:cs typeface="Montserrat"/>
                <a:sym typeface="Montserrat"/>
              </a:rPr>
              <a:t>secundam </a:t>
            </a:r>
            <a:r>
              <a:rPr i="1" lang="en-GB" sz="3500">
                <a:solidFill>
                  <a:schemeClr val="dk2"/>
                </a:solidFill>
                <a:latin typeface="Montserrat"/>
                <a:ea typeface="Montserrat"/>
                <a:cs typeface="Montserrat"/>
                <a:sym typeface="Montserrat"/>
              </a:rPr>
              <a:t>hastam a fratre quaerebat, sed nemo aderat. gladium tamen cepit, sed, ubi ille oppugnavit, Achilles hastam ad eum </a:t>
            </a:r>
            <a:r>
              <a:rPr i="1" lang="en-GB" sz="3500" u="sng">
                <a:solidFill>
                  <a:schemeClr val="dk2"/>
                </a:solidFill>
                <a:latin typeface="Montserrat"/>
                <a:ea typeface="Montserrat"/>
                <a:cs typeface="Montserrat"/>
                <a:sym typeface="Montserrat"/>
              </a:rPr>
              <a:t>iugulum</a:t>
            </a:r>
            <a:r>
              <a:rPr i="1" lang="en-GB" sz="3500">
                <a:solidFill>
                  <a:schemeClr val="dk2"/>
                </a:solidFill>
                <a:latin typeface="Montserrat"/>
                <a:ea typeface="Montserrat"/>
                <a:cs typeface="Montserrat"/>
                <a:sym typeface="Montserrat"/>
              </a:rPr>
              <a:t> egit. ante mortem, Hector Achilli dixit, ‘noli dare meum corpus canibus! accipe donum a patre!’ animus Hectoris apud </a:t>
            </a:r>
            <a:r>
              <a:rPr i="1" lang="en-GB" sz="3500" u="sng">
                <a:solidFill>
                  <a:schemeClr val="dk2"/>
                </a:solidFill>
                <a:latin typeface="Montserrat"/>
                <a:ea typeface="Montserrat"/>
                <a:cs typeface="Montserrat"/>
                <a:sym typeface="Montserrat"/>
              </a:rPr>
              <a:t>Plutonem</a:t>
            </a:r>
            <a:r>
              <a:rPr i="1" lang="en-GB" sz="3500">
                <a:solidFill>
                  <a:schemeClr val="dk2"/>
                </a:solidFill>
                <a:latin typeface="Montserrat"/>
                <a:ea typeface="Montserrat"/>
                <a:cs typeface="Montserrat"/>
                <a:sym typeface="Montserrat"/>
              </a:rPr>
              <a:t> venit, sed Achilles saevissimus corpus ad </a:t>
            </a:r>
            <a:r>
              <a:rPr i="1" lang="en-GB" sz="3500" u="sng">
                <a:solidFill>
                  <a:schemeClr val="dk2"/>
                </a:solidFill>
                <a:latin typeface="Montserrat"/>
                <a:ea typeface="Montserrat"/>
                <a:cs typeface="Montserrat"/>
                <a:sym typeface="Montserrat"/>
              </a:rPr>
              <a:t>currum</a:t>
            </a:r>
            <a:r>
              <a:rPr i="1" lang="en-GB" sz="3500">
                <a:solidFill>
                  <a:schemeClr val="dk2"/>
                </a:solidFill>
                <a:latin typeface="Montserrat"/>
                <a:ea typeface="Montserrat"/>
                <a:cs typeface="Montserrat"/>
                <a:sym typeface="Montserrat"/>
              </a:rPr>
              <a:t> </a:t>
            </a:r>
            <a:r>
              <a:rPr i="1" lang="en-GB" sz="3500" u="sng">
                <a:solidFill>
                  <a:schemeClr val="dk2"/>
                </a:solidFill>
                <a:latin typeface="Montserrat"/>
                <a:ea typeface="Montserrat"/>
                <a:cs typeface="Montserrat"/>
                <a:sym typeface="Montserrat"/>
              </a:rPr>
              <a:t>deligavit</a:t>
            </a:r>
            <a:r>
              <a:rPr i="1" lang="en-GB" sz="3500">
                <a:solidFill>
                  <a:schemeClr val="dk2"/>
                </a:solidFill>
                <a:latin typeface="Montserrat"/>
                <a:ea typeface="Montserrat"/>
                <a:cs typeface="Montserrat"/>
                <a:sym typeface="Montserrat"/>
              </a:rPr>
              <a:t> et </a:t>
            </a:r>
            <a:r>
              <a:rPr i="1" lang="en-GB" sz="3500" u="sng">
                <a:solidFill>
                  <a:schemeClr val="dk2"/>
                </a:solidFill>
                <a:latin typeface="Montserrat"/>
                <a:ea typeface="Montserrat"/>
                <a:cs typeface="Montserrat"/>
                <a:sym typeface="Montserrat"/>
              </a:rPr>
              <a:t>pedibus</a:t>
            </a:r>
            <a:r>
              <a:rPr i="1" lang="en-GB" sz="3500">
                <a:solidFill>
                  <a:schemeClr val="dk2"/>
                </a:solidFill>
                <a:latin typeface="Montserrat"/>
                <a:ea typeface="Montserrat"/>
                <a:cs typeface="Montserrat"/>
                <a:sym typeface="Montserrat"/>
              </a:rPr>
              <a:t> id ad naves Graecorum traxit.</a:t>
            </a:r>
            <a:endParaRPr i="1" sz="3500">
              <a:solidFill>
                <a:schemeClr val="dk2"/>
              </a:solidFill>
              <a:latin typeface="Montserrat"/>
              <a:ea typeface="Montserrat"/>
              <a:cs typeface="Montserrat"/>
              <a:sym typeface="Montserrat"/>
            </a:endParaRPr>
          </a:p>
        </p:txBody>
      </p:sp>
      <p:sp>
        <p:nvSpPr>
          <p:cNvPr id="104" name="Google Shape;104;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graphicFrame>
        <p:nvGraphicFramePr>
          <p:cNvPr id="105" name="Google Shape;105;p17"/>
          <p:cNvGraphicFramePr/>
          <p:nvPr/>
        </p:nvGraphicFramePr>
        <p:xfrm>
          <a:off x="993313" y="6504850"/>
          <a:ext cx="3000000" cy="3000000"/>
        </p:xfrm>
        <a:graphic>
          <a:graphicData uri="http://schemas.openxmlformats.org/drawingml/2006/table">
            <a:tbl>
              <a:tblPr>
                <a:noFill/>
                <a:tableStyleId>{C9D6AB3D-CFE2-4574-A87C-5B1A5DBF9AC8}</a:tableStyleId>
              </a:tblPr>
              <a:tblGrid>
                <a:gridCol w="5711725"/>
                <a:gridCol w="5827950"/>
                <a:gridCol w="5185250"/>
              </a:tblGrid>
              <a:tr h="512050">
                <a:tc gridSpan="3">
                  <a:txBody>
                    <a:bodyPr/>
                    <a:lstStyle/>
                    <a:p>
                      <a:pPr indent="0" lvl="0" marL="0" rtl="0" algn="l">
                        <a:spcBef>
                          <a:spcPts val="0"/>
                        </a:spcBef>
                        <a:spcAft>
                          <a:spcPts val="0"/>
                        </a:spcAft>
                        <a:buNone/>
                      </a:pPr>
                      <a:r>
                        <a:rPr b="1" lang="en-GB" sz="3400">
                          <a:solidFill>
                            <a:schemeClr val="dk2"/>
                          </a:solidFill>
                          <a:latin typeface="Montserrat"/>
                          <a:ea typeface="Montserrat"/>
                          <a:cs typeface="Montserrat"/>
                          <a:sym typeface="Montserrat"/>
                        </a:rPr>
                        <a:t>Additional Vocabulary</a:t>
                      </a:r>
                      <a:endParaRPr b="1" sz="3400">
                        <a:solidFill>
                          <a:schemeClr val="dk2"/>
                        </a:solidFill>
                        <a:latin typeface="Montserrat"/>
                        <a:ea typeface="Montserrat"/>
                        <a:cs typeface="Montserrat"/>
                        <a:sym typeface="Montserrat"/>
                      </a:endParaRPr>
                    </a:p>
                  </a:txBody>
                  <a:tcPr marT="72000" marB="72000" marR="182850" marL="180000">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c hMerge="1"/>
                <a:tc hMerge="1"/>
              </a:tr>
              <a:tr h="571150">
                <a:tc>
                  <a:txBody>
                    <a:bodyPr/>
                    <a:lstStyle/>
                    <a:p>
                      <a:pPr indent="0" lvl="0" marL="0" rtl="0" algn="l">
                        <a:spcBef>
                          <a:spcPts val="0"/>
                        </a:spcBef>
                        <a:spcAft>
                          <a:spcPts val="0"/>
                        </a:spcAft>
                        <a:buNone/>
                      </a:pPr>
                      <a:r>
                        <a:rPr i="1" lang="en-GB" sz="3600">
                          <a:solidFill>
                            <a:schemeClr val="dk2"/>
                          </a:solidFill>
                          <a:latin typeface="Montserrat"/>
                          <a:ea typeface="Montserrat"/>
                          <a:cs typeface="Montserrat"/>
                          <a:sym typeface="Montserrat"/>
                        </a:rPr>
                        <a:t>clipeo </a:t>
                      </a:r>
                      <a:r>
                        <a:rPr lang="en-GB" sz="3600">
                          <a:solidFill>
                            <a:schemeClr val="dk2"/>
                          </a:solidFill>
                          <a:latin typeface="Montserrat"/>
                          <a:ea typeface="Montserrat"/>
                          <a:cs typeface="Montserrat"/>
                          <a:sym typeface="Montserrat"/>
                        </a:rPr>
                        <a:t>= with his shield</a:t>
                      </a:r>
                      <a:endParaRPr sz="3600">
                        <a:solidFill>
                          <a:schemeClr val="dk2"/>
                        </a:solidFill>
                        <a:latin typeface="Montserrat"/>
                        <a:ea typeface="Montserrat"/>
                        <a:cs typeface="Montserrat"/>
                        <a:sym typeface="Montserrat"/>
                      </a:endParaRPr>
                    </a:p>
                  </a:txBody>
                  <a:tcPr marT="72000" marB="0" marR="182850" marL="180000">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c>
                  <a:txBody>
                    <a:bodyPr/>
                    <a:lstStyle/>
                    <a:p>
                      <a:pPr indent="0" lvl="0" marL="0" rtl="0" algn="l">
                        <a:spcBef>
                          <a:spcPts val="0"/>
                        </a:spcBef>
                        <a:spcAft>
                          <a:spcPts val="0"/>
                        </a:spcAft>
                        <a:buNone/>
                      </a:pPr>
                      <a:r>
                        <a:rPr i="1" lang="en-GB" sz="3600">
                          <a:solidFill>
                            <a:schemeClr val="dk2"/>
                          </a:solidFill>
                          <a:latin typeface="Montserrat"/>
                          <a:ea typeface="Montserrat"/>
                          <a:cs typeface="Montserrat"/>
                          <a:sym typeface="Montserrat"/>
                        </a:rPr>
                        <a:t>iugulum </a:t>
                      </a:r>
                      <a:r>
                        <a:rPr lang="en-GB" sz="3600">
                          <a:solidFill>
                            <a:schemeClr val="dk2"/>
                          </a:solidFill>
                          <a:latin typeface="Montserrat"/>
                          <a:ea typeface="Montserrat"/>
                          <a:cs typeface="Montserrat"/>
                          <a:sym typeface="Montserrat"/>
                        </a:rPr>
                        <a:t>= in the throat</a:t>
                      </a:r>
                      <a:endParaRPr i="1" sz="3600">
                        <a:solidFill>
                          <a:schemeClr val="dk2"/>
                        </a:solidFill>
                        <a:latin typeface="Montserrat"/>
                        <a:ea typeface="Montserrat"/>
                        <a:cs typeface="Montserrat"/>
                        <a:sym typeface="Montserrat"/>
                      </a:endParaRPr>
                    </a:p>
                  </a:txBody>
                  <a:tcPr marT="72000" marB="0" marR="182850" marL="180000">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c>
                  <a:txBody>
                    <a:bodyPr/>
                    <a:lstStyle/>
                    <a:p>
                      <a:pPr indent="0" lvl="0" marL="0" rtl="0" algn="l">
                        <a:spcBef>
                          <a:spcPts val="0"/>
                        </a:spcBef>
                        <a:spcAft>
                          <a:spcPts val="0"/>
                        </a:spcAft>
                        <a:buNone/>
                      </a:pPr>
                      <a:r>
                        <a:rPr i="1" lang="en-GB" sz="3600">
                          <a:solidFill>
                            <a:schemeClr val="dk2"/>
                          </a:solidFill>
                          <a:latin typeface="Montserrat"/>
                          <a:ea typeface="Montserrat"/>
                          <a:cs typeface="Montserrat"/>
                          <a:sym typeface="Montserrat"/>
                        </a:rPr>
                        <a:t>Plutonem </a:t>
                      </a:r>
                      <a:r>
                        <a:rPr lang="en-GB" sz="3600">
                          <a:solidFill>
                            <a:schemeClr val="dk2"/>
                          </a:solidFill>
                          <a:latin typeface="Montserrat"/>
                          <a:ea typeface="Montserrat"/>
                          <a:cs typeface="Montserrat"/>
                          <a:sym typeface="Montserrat"/>
                        </a:rPr>
                        <a:t>= Pluto</a:t>
                      </a:r>
                      <a:endParaRPr i="1" sz="3600">
                        <a:solidFill>
                          <a:schemeClr val="dk2"/>
                        </a:solidFill>
                        <a:latin typeface="Montserrat"/>
                        <a:ea typeface="Montserrat"/>
                        <a:cs typeface="Montserrat"/>
                        <a:sym typeface="Montserrat"/>
                      </a:endParaRPr>
                    </a:p>
                  </a:txBody>
                  <a:tcPr marT="72000" marB="0" marR="182850" marL="180000">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r>
              <a:tr h="571150">
                <a:tc>
                  <a:txBody>
                    <a:bodyPr/>
                    <a:lstStyle/>
                    <a:p>
                      <a:pPr indent="0" lvl="0" marL="0" rtl="0" algn="l">
                        <a:spcBef>
                          <a:spcPts val="0"/>
                        </a:spcBef>
                        <a:spcAft>
                          <a:spcPts val="0"/>
                        </a:spcAft>
                        <a:buNone/>
                      </a:pPr>
                      <a:r>
                        <a:rPr i="1" lang="en-GB" sz="3600">
                          <a:solidFill>
                            <a:schemeClr val="dk2"/>
                          </a:solidFill>
                          <a:latin typeface="Montserrat"/>
                          <a:ea typeface="Montserrat"/>
                          <a:cs typeface="Montserrat"/>
                          <a:sym typeface="Montserrat"/>
                        </a:rPr>
                        <a:t>currum </a:t>
                      </a:r>
                      <a:r>
                        <a:rPr lang="en-GB" sz="3600">
                          <a:solidFill>
                            <a:schemeClr val="dk2"/>
                          </a:solidFill>
                          <a:latin typeface="Montserrat"/>
                          <a:ea typeface="Montserrat"/>
                          <a:cs typeface="Montserrat"/>
                          <a:sym typeface="Montserrat"/>
                        </a:rPr>
                        <a:t>= chariot</a:t>
                      </a:r>
                      <a:endParaRPr i="1" sz="3600">
                        <a:solidFill>
                          <a:schemeClr val="dk2"/>
                        </a:solidFill>
                        <a:latin typeface="Montserrat"/>
                        <a:ea typeface="Montserrat"/>
                        <a:cs typeface="Montserrat"/>
                        <a:sym typeface="Montserrat"/>
                      </a:endParaRPr>
                    </a:p>
                  </a:txBody>
                  <a:tcPr marT="72000" marB="0" marR="182850" marL="180000">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c>
                  <a:txBody>
                    <a:bodyPr/>
                    <a:lstStyle/>
                    <a:p>
                      <a:pPr indent="0" lvl="0" marL="0" rtl="0" algn="l">
                        <a:spcBef>
                          <a:spcPts val="0"/>
                        </a:spcBef>
                        <a:spcAft>
                          <a:spcPts val="0"/>
                        </a:spcAft>
                        <a:buNone/>
                      </a:pPr>
                      <a:r>
                        <a:rPr i="1" lang="en-GB" sz="3600">
                          <a:solidFill>
                            <a:schemeClr val="dk2"/>
                          </a:solidFill>
                          <a:latin typeface="Montserrat"/>
                          <a:ea typeface="Montserrat"/>
                          <a:cs typeface="Montserrat"/>
                          <a:sym typeface="Montserrat"/>
                        </a:rPr>
                        <a:t>deligavit</a:t>
                      </a:r>
                      <a:r>
                        <a:rPr i="1" lang="en-GB" sz="3600">
                          <a:solidFill>
                            <a:schemeClr val="dk2"/>
                          </a:solidFill>
                          <a:latin typeface="Montserrat"/>
                          <a:ea typeface="Montserrat"/>
                          <a:cs typeface="Montserrat"/>
                          <a:sym typeface="Montserrat"/>
                        </a:rPr>
                        <a:t> </a:t>
                      </a:r>
                      <a:r>
                        <a:rPr lang="en-GB" sz="3600">
                          <a:solidFill>
                            <a:schemeClr val="dk2"/>
                          </a:solidFill>
                          <a:latin typeface="Montserrat"/>
                          <a:ea typeface="Montserrat"/>
                          <a:cs typeface="Montserrat"/>
                          <a:sym typeface="Montserrat"/>
                        </a:rPr>
                        <a:t>= (he) tied</a:t>
                      </a:r>
                      <a:endParaRPr i="1" sz="3600">
                        <a:solidFill>
                          <a:schemeClr val="dk2"/>
                        </a:solidFill>
                        <a:latin typeface="Montserrat"/>
                        <a:ea typeface="Montserrat"/>
                        <a:cs typeface="Montserrat"/>
                        <a:sym typeface="Montserrat"/>
                      </a:endParaRPr>
                    </a:p>
                  </a:txBody>
                  <a:tcPr marT="72000" marB="0" marR="182850" marL="180000">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c>
                  <a:txBody>
                    <a:bodyPr/>
                    <a:lstStyle/>
                    <a:p>
                      <a:pPr indent="0" lvl="0" marL="0" rtl="0" algn="l">
                        <a:spcBef>
                          <a:spcPts val="0"/>
                        </a:spcBef>
                        <a:spcAft>
                          <a:spcPts val="0"/>
                        </a:spcAft>
                        <a:buNone/>
                      </a:pPr>
                      <a:r>
                        <a:rPr i="1" lang="en-GB" sz="3600">
                          <a:solidFill>
                            <a:schemeClr val="dk2"/>
                          </a:solidFill>
                          <a:latin typeface="Montserrat"/>
                          <a:ea typeface="Montserrat"/>
                          <a:cs typeface="Montserrat"/>
                          <a:sym typeface="Montserrat"/>
                        </a:rPr>
                        <a:t>pedibus </a:t>
                      </a:r>
                      <a:r>
                        <a:rPr lang="en-GB" sz="3600">
                          <a:solidFill>
                            <a:schemeClr val="dk2"/>
                          </a:solidFill>
                          <a:latin typeface="Montserrat"/>
                          <a:ea typeface="Montserrat"/>
                          <a:cs typeface="Montserrat"/>
                          <a:sym typeface="Montserrat"/>
                        </a:rPr>
                        <a:t>= by the feet</a:t>
                      </a:r>
                      <a:endParaRPr sz="3600">
                        <a:solidFill>
                          <a:schemeClr val="dk2"/>
                        </a:solidFill>
                        <a:latin typeface="Montserrat"/>
                        <a:ea typeface="Montserrat"/>
                        <a:cs typeface="Montserrat"/>
                        <a:sym typeface="Montserrat"/>
                      </a:endParaRPr>
                    </a:p>
                  </a:txBody>
                  <a:tcPr marT="72000" marB="0" marR="182850" marL="180000">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09" name="Shape 109"/>
        <p:cNvGrpSpPr/>
        <p:nvPr/>
      </p:nvGrpSpPr>
      <p:grpSpPr>
        <a:xfrm>
          <a:off x="0" y="0"/>
          <a:ext cx="0" cy="0"/>
          <a:chOff x="0" y="0"/>
          <a:chExt cx="0" cy="0"/>
        </a:xfrm>
      </p:grpSpPr>
      <p:sp>
        <p:nvSpPr>
          <p:cNvPr id="110" name="Google Shape;110;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FFFFFF"/>
              </a:solidFill>
              <a:latin typeface="Montserrat Medium"/>
              <a:ea typeface="Montserrat Medium"/>
              <a:cs typeface="Montserrat Medium"/>
              <a:sym typeface="Montserrat Medium"/>
            </a:endParaRPr>
          </a:p>
        </p:txBody>
      </p:sp>
      <p:sp>
        <p:nvSpPr>
          <p:cNvPr id="111" name="Google Shape;111;p18"/>
          <p:cNvSpPr txBox="1"/>
          <p:nvPr/>
        </p:nvSpPr>
        <p:spPr>
          <a:xfrm>
            <a:off x="914400" y="2863400"/>
            <a:ext cx="16051200" cy="38286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8400">
                <a:solidFill>
                  <a:schemeClr val="dk2"/>
                </a:solidFill>
                <a:latin typeface="Montserrat SemiBold"/>
                <a:ea typeface="Montserrat SemiBold"/>
                <a:cs typeface="Montserrat SemiBold"/>
                <a:sym typeface="Montserrat SemiBold"/>
              </a:rPr>
              <a:t>Review</a:t>
            </a:r>
            <a:endParaRPr sz="8400">
              <a:solidFill>
                <a:schemeClr val="dk2"/>
              </a:solidFill>
              <a:latin typeface="Montserrat SemiBold"/>
              <a:ea typeface="Montserrat SemiBold"/>
              <a:cs typeface="Montserrat SemiBold"/>
              <a:sym typeface="Montserrat SemiBold"/>
            </a:endParaRPr>
          </a:p>
        </p:txBody>
      </p:sp>
      <p:sp>
        <p:nvSpPr>
          <p:cNvPr id="112" name="Google Shape;112;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3" name="Google Shape;113;p18"/>
          <p:cNvSpPr txBox="1"/>
          <p:nvPr/>
        </p:nvSpPr>
        <p:spPr>
          <a:xfrm>
            <a:off x="698950" y="4767700"/>
            <a:ext cx="12963600" cy="1770900"/>
          </a:xfrm>
          <a:prstGeom prst="rect">
            <a:avLst/>
          </a:prstGeom>
          <a:solidFill>
            <a:srgbClr val="FFFFFF"/>
          </a:solidFill>
          <a:ln cap="flat" cmpd="sng" w="9525">
            <a:solidFill>
              <a:schemeClr val="dk2"/>
            </a:solidFill>
            <a:prstDash val="solid"/>
            <a:round/>
            <a:headEnd len="sm" w="sm" type="none"/>
            <a:tailEnd len="sm" w="sm" type="none"/>
          </a:ln>
        </p:spPr>
        <p:txBody>
          <a:bodyPr anchorCtr="0" anchor="t" bIns="182850" lIns="182850" spcFirstLastPara="1" rIns="182850" wrap="square" tIns="182850">
            <a:noAutofit/>
          </a:bodyPr>
          <a:lstStyle/>
          <a:p>
            <a:pPr indent="0" lvl="0" marL="0" rtl="0" algn="l">
              <a:spcBef>
                <a:spcPts val="0"/>
              </a:spcBef>
              <a:spcAft>
                <a:spcPts val="0"/>
              </a:spcAft>
              <a:buNone/>
            </a:pPr>
            <a:r>
              <a:rPr b="1" lang="en-GB" sz="4800">
                <a:solidFill>
                  <a:schemeClr val="dk2"/>
                </a:solidFill>
                <a:latin typeface="Montserrat"/>
                <a:ea typeface="Montserrat"/>
                <a:cs typeface="Montserrat"/>
                <a:sym typeface="Montserrat"/>
              </a:rPr>
              <a:t>Only turn to this section once you have completed the main task(s).</a:t>
            </a:r>
            <a:endParaRPr b="1" sz="4000">
              <a:solidFill>
                <a:schemeClr val="dk2"/>
              </a:solidFill>
              <a:latin typeface="Montserrat"/>
              <a:ea typeface="Montserrat"/>
              <a:cs typeface="Montserrat"/>
              <a:sym typeface="Montserra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9" name="Google Shape;119;p19"/>
          <p:cNvSpPr txBox="1"/>
          <p:nvPr/>
        </p:nvSpPr>
        <p:spPr>
          <a:xfrm>
            <a:off x="827400" y="5287350"/>
            <a:ext cx="16633200" cy="3612900"/>
          </a:xfrm>
          <a:prstGeom prst="rect">
            <a:avLst/>
          </a:prstGeom>
          <a:solidFill>
            <a:schemeClr val="lt1"/>
          </a:solidFill>
          <a:ln cap="flat" cmpd="sng" w="28575">
            <a:solidFill>
              <a:schemeClr val="dk2"/>
            </a:solidFill>
            <a:prstDash val="solid"/>
            <a:round/>
            <a:headEnd len="sm" w="sm" type="none"/>
            <a:tailEnd len="sm" w="sm" type="none"/>
          </a:ln>
        </p:spPr>
        <p:txBody>
          <a:bodyPr anchorCtr="0" anchor="ctr" bIns="0" lIns="0" spcFirstLastPara="1" rIns="0" wrap="square" tIns="0">
            <a:noAutofit/>
          </a:bodyPr>
          <a:lstStyle/>
          <a:p>
            <a:pPr indent="0" lvl="0" marL="76200" rtl="0" algn="l">
              <a:lnSpc>
                <a:spcPct val="130000"/>
              </a:lnSpc>
              <a:spcBef>
                <a:spcPts val="0"/>
              </a:spcBef>
              <a:spcAft>
                <a:spcPts val="0"/>
              </a:spcAft>
              <a:buNone/>
            </a:pPr>
            <a:r>
              <a:rPr lang="en-GB" sz="2800">
                <a:solidFill>
                  <a:schemeClr val="dk2"/>
                </a:solidFill>
                <a:latin typeface="Montserrat"/>
                <a:ea typeface="Montserrat"/>
                <a:cs typeface="Montserrat"/>
                <a:sym typeface="Montserrat"/>
              </a:rPr>
              <a:t>Minerva appeared to Hector in disguise as his brother. The goddess persuaded the man: 'Brother, it is necessary for us to resist Achilles!' Hector believed the goddess and approached Achilles. Hector spoke first to Achilles, 'It is necessary for us to fight. But first promise this to me. If you defeat me, return my body to my father.' Achilles replied to Hector, 'There are not treaties between lions and men.' Achilles threw his spear at Hector, but he avoided it. (Minerva, however, took the spear and returned it to Achilles.) Then Hector threw his spear.</a:t>
            </a:r>
            <a:endParaRPr sz="2800">
              <a:solidFill>
                <a:schemeClr val="dk2"/>
              </a:solidFill>
              <a:latin typeface="Montserrat"/>
              <a:ea typeface="Montserrat"/>
              <a:cs typeface="Montserrat"/>
              <a:sym typeface="Montserrat"/>
            </a:endParaRPr>
          </a:p>
        </p:txBody>
      </p:sp>
      <p:sp>
        <p:nvSpPr>
          <p:cNvPr id="120" name="Google Shape;120;p19"/>
          <p:cNvSpPr txBox="1"/>
          <p:nvPr>
            <p:ph type="title"/>
          </p:nvPr>
        </p:nvSpPr>
        <p:spPr>
          <a:xfrm>
            <a:off x="917950" y="427450"/>
            <a:ext cx="16044000" cy="1061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7200">
                <a:solidFill>
                  <a:schemeClr val="dk2"/>
                </a:solidFill>
              </a:rPr>
              <a:t>Main Task: Correct your answers.</a:t>
            </a:r>
            <a:endParaRPr sz="7200">
              <a:solidFill>
                <a:schemeClr val="dk2"/>
              </a:solidFill>
            </a:endParaRPr>
          </a:p>
        </p:txBody>
      </p:sp>
      <p:sp>
        <p:nvSpPr>
          <p:cNvPr id="121" name="Google Shape;121;p19"/>
          <p:cNvSpPr txBox="1"/>
          <p:nvPr/>
        </p:nvSpPr>
        <p:spPr>
          <a:xfrm>
            <a:off x="827400" y="1659350"/>
            <a:ext cx="16633200" cy="3457500"/>
          </a:xfrm>
          <a:prstGeom prst="rect">
            <a:avLst/>
          </a:prstGeom>
          <a:noFill/>
          <a:ln cap="flat" cmpd="sng" w="28575">
            <a:solidFill>
              <a:schemeClr val="dk2"/>
            </a:solidFill>
            <a:prstDash val="solid"/>
            <a:round/>
            <a:headEnd len="sm" w="sm" type="none"/>
            <a:tailEnd len="sm" w="sm" type="none"/>
          </a:ln>
        </p:spPr>
        <p:txBody>
          <a:bodyPr anchorCtr="0" anchor="ctr" bIns="0" lIns="0" spcFirstLastPara="1" rIns="0" wrap="square" tIns="0">
            <a:noAutofit/>
          </a:bodyPr>
          <a:lstStyle/>
          <a:p>
            <a:pPr indent="0" lvl="0" marL="89999" marR="78704" rtl="0" algn="l">
              <a:lnSpc>
                <a:spcPct val="130000"/>
              </a:lnSpc>
              <a:spcBef>
                <a:spcPts val="0"/>
              </a:spcBef>
              <a:spcAft>
                <a:spcPts val="0"/>
              </a:spcAft>
              <a:buNone/>
            </a:pPr>
            <a:r>
              <a:rPr i="1" lang="en-GB" sz="2800">
                <a:solidFill>
                  <a:schemeClr val="dk2"/>
                </a:solidFill>
                <a:latin typeface="Montserrat"/>
                <a:ea typeface="Montserrat"/>
                <a:cs typeface="Montserrat"/>
                <a:sym typeface="Montserrat"/>
              </a:rPr>
              <a:t>Minerva Hectori </a:t>
            </a:r>
            <a:r>
              <a:rPr i="1" lang="en-GB" sz="2800" u="sng">
                <a:solidFill>
                  <a:schemeClr val="dk2"/>
                </a:solidFill>
                <a:latin typeface="Montserrat"/>
                <a:ea typeface="Montserrat"/>
                <a:cs typeface="Montserrat"/>
                <a:sym typeface="Montserrat"/>
              </a:rPr>
              <a:t>imagine fratris</a:t>
            </a:r>
            <a:r>
              <a:rPr i="1" lang="en-GB" sz="2800">
                <a:solidFill>
                  <a:schemeClr val="dk2"/>
                </a:solidFill>
                <a:latin typeface="Montserrat"/>
                <a:ea typeface="Montserrat"/>
                <a:cs typeface="Montserrat"/>
                <a:sym typeface="Montserrat"/>
              </a:rPr>
              <a:t> apparuit. dea viro persuasit: ‘frater, necesse est nobis resistere Achilli!’ Hector deae credidit et Achilli appropinquavit. Hector primus Achilli dixit, ‘necesse est nobis pugnare. sed primum promitte hoc mihi. </a:t>
            </a:r>
            <a:r>
              <a:rPr i="1" lang="en-GB" sz="2800" u="sng">
                <a:solidFill>
                  <a:schemeClr val="dk2"/>
                </a:solidFill>
                <a:latin typeface="Montserrat"/>
                <a:ea typeface="Montserrat"/>
                <a:cs typeface="Montserrat"/>
                <a:sym typeface="Montserrat"/>
              </a:rPr>
              <a:t>si</a:t>
            </a:r>
            <a:r>
              <a:rPr i="1" lang="en-GB" sz="2800">
                <a:solidFill>
                  <a:schemeClr val="dk2"/>
                </a:solidFill>
                <a:latin typeface="Montserrat"/>
                <a:ea typeface="Montserrat"/>
                <a:cs typeface="Montserrat"/>
                <a:sym typeface="Montserrat"/>
              </a:rPr>
              <a:t> me </a:t>
            </a:r>
            <a:r>
              <a:rPr i="1" lang="en-GB" sz="2800" u="sng">
                <a:solidFill>
                  <a:schemeClr val="dk2"/>
                </a:solidFill>
                <a:latin typeface="Montserrat"/>
                <a:ea typeface="Montserrat"/>
                <a:cs typeface="Montserrat"/>
                <a:sym typeface="Montserrat"/>
              </a:rPr>
              <a:t>vincas</a:t>
            </a:r>
            <a:r>
              <a:rPr i="1" lang="en-GB" sz="2800">
                <a:solidFill>
                  <a:schemeClr val="dk2"/>
                </a:solidFill>
                <a:latin typeface="Montserrat"/>
                <a:ea typeface="Montserrat"/>
                <a:cs typeface="Montserrat"/>
                <a:sym typeface="Montserrat"/>
              </a:rPr>
              <a:t>, redde meum corpus meo patri.’ Achilles Hectori respondit, ‘non sunt </a:t>
            </a:r>
            <a:r>
              <a:rPr i="1" lang="en-GB" sz="2800" u="sng">
                <a:solidFill>
                  <a:schemeClr val="dk2"/>
                </a:solidFill>
                <a:latin typeface="Montserrat"/>
                <a:ea typeface="Montserrat"/>
                <a:cs typeface="Montserrat"/>
                <a:sym typeface="Montserrat"/>
              </a:rPr>
              <a:t>foedera</a:t>
            </a:r>
            <a:r>
              <a:rPr i="1" lang="en-GB" sz="2800">
                <a:solidFill>
                  <a:schemeClr val="dk2"/>
                </a:solidFill>
                <a:latin typeface="Montserrat"/>
                <a:ea typeface="Montserrat"/>
                <a:cs typeface="Montserrat"/>
                <a:sym typeface="Montserrat"/>
              </a:rPr>
              <a:t> inter leones et viros.’ tum Achilles hastam ad Hectorem iecit, sed ille eam </a:t>
            </a:r>
            <a:r>
              <a:rPr i="1" lang="en-GB" sz="2800" u="sng">
                <a:solidFill>
                  <a:schemeClr val="dk2"/>
                </a:solidFill>
                <a:latin typeface="Montserrat"/>
                <a:ea typeface="Montserrat"/>
                <a:cs typeface="Montserrat"/>
                <a:sym typeface="Montserrat"/>
              </a:rPr>
              <a:t>vitavit</a:t>
            </a:r>
            <a:r>
              <a:rPr i="1" lang="en-GB" sz="2800">
                <a:solidFill>
                  <a:schemeClr val="dk2"/>
                </a:solidFill>
                <a:latin typeface="Montserrat"/>
                <a:ea typeface="Montserrat"/>
                <a:cs typeface="Montserrat"/>
                <a:sym typeface="Montserrat"/>
              </a:rPr>
              <a:t>. (Minerva tamen hastam cepit et eam Achilli reddidit.) deinde Hector suam hastam iecit.</a:t>
            </a:r>
            <a:endParaRPr i="1" sz="2800">
              <a:solidFill>
                <a:schemeClr val="dk2"/>
              </a:solidFill>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