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6" name="Google Shape;18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chemeClr val="dk2"/>
                </a:solidFill>
              </a:rPr>
              <a:t>Draw and interpret a frequency tree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Mr Clasper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Draw and interpret a frequency tree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58974" y="924805"/>
            <a:ext cx="3893569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20 boys and girls were asked if they liked to watch football. Complete the frequency tree.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41" name="Google Shape;41;p7"/>
          <p:cNvSpPr txBox="1"/>
          <p:nvPr/>
        </p:nvSpPr>
        <p:spPr>
          <a:xfrm>
            <a:off x="4832877" y="932582"/>
            <a:ext cx="3816116" cy="39730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40 people were asked if they like tea and coffee. 18 people like coffee and 6 didn’t like tea or coffee. 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Complete the frequency tree.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2" name="Google Shape;42;p7"/>
          <p:cNvSpPr/>
          <p:nvPr/>
        </p:nvSpPr>
        <p:spPr>
          <a:xfrm>
            <a:off x="744823" y="2930785"/>
            <a:ext cx="868296" cy="401971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7"/>
          <p:cNvSpPr/>
          <p:nvPr/>
        </p:nvSpPr>
        <p:spPr>
          <a:xfrm>
            <a:off x="1914640" y="2354657"/>
            <a:ext cx="868296" cy="401971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7"/>
          <p:cNvSpPr/>
          <p:nvPr/>
        </p:nvSpPr>
        <p:spPr>
          <a:xfrm>
            <a:off x="1919798" y="3579516"/>
            <a:ext cx="868296" cy="401971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7"/>
          <p:cNvSpPr/>
          <p:nvPr/>
        </p:nvSpPr>
        <p:spPr>
          <a:xfrm>
            <a:off x="3278467" y="2679085"/>
            <a:ext cx="868296" cy="401971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7"/>
          <p:cNvSpPr/>
          <p:nvPr/>
        </p:nvSpPr>
        <p:spPr>
          <a:xfrm>
            <a:off x="3278467" y="1928699"/>
            <a:ext cx="868296" cy="401971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7"/>
          <p:cNvSpPr/>
          <p:nvPr/>
        </p:nvSpPr>
        <p:spPr>
          <a:xfrm>
            <a:off x="3312758" y="3912883"/>
            <a:ext cx="868296" cy="401971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7"/>
          <p:cNvSpPr/>
          <p:nvPr/>
        </p:nvSpPr>
        <p:spPr>
          <a:xfrm>
            <a:off x="3289053" y="3254415"/>
            <a:ext cx="868296" cy="401971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9" name="Google Shape;49;p7"/>
          <p:cNvCxnSpPr>
            <a:stCxn id="42" idx="7"/>
            <a:endCxn id="43" idx="3"/>
          </p:cNvCxnSpPr>
          <p:nvPr/>
        </p:nvCxnSpPr>
        <p:spPr>
          <a:xfrm flipH="1" rot="10800000">
            <a:off x="1485960" y="2697752"/>
            <a:ext cx="555900" cy="291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0" name="Google Shape;50;p7"/>
          <p:cNvCxnSpPr>
            <a:stCxn id="42" idx="5"/>
            <a:endCxn id="44" idx="1"/>
          </p:cNvCxnSpPr>
          <p:nvPr/>
        </p:nvCxnSpPr>
        <p:spPr>
          <a:xfrm>
            <a:off x="1485960" y="3273889"/>
            <a:ext cx="561000" cy="364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1" name="Google Shape;51;p7"/>
          <p:cNvCxnSpPr>
            <a:stCxn id="43" idx="7"/>
            <a:endCxn id="46" idx="2"/>
          </p:cNvCxnSpPr>
          <p:nvPr/>
        </p:nvCxnSpPr>
        <p:spPr>
          <a:xfrm flipH="1" rot="10800000">
            <a:off x="2655777" y="2129724"/>
            <a:ext cx="622800" cy="283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2" name="Google Shape;52;p7"/>
          <p:cNvCxnSpPr>
            <a:stCxn id="43" idx="5"/>
            <a:endCxn id="45" idx="2"/>
          </p:cNvCxnSpPr>
          <p:nvPr/>
        </p:nvCxnSpPr>
        <p:spPr>
          <a:xfrm>
            <a:off x="2655777" y="2697761"/>
            <a:ext cx="622800" cy="182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3" name="Google Shape;53;p7"/>
          <p:cNvCxnSpPr>
            <a:stCxn id="44" idx="7"/>
            <a:endCxn id="48" idx="2"/>
          </p:cNvCxnSpPr>
          <p:nvPr/>
        </p:nvCxnSpPr>
        <p:spPr>
          <a:xfrm flipH="1" rot="10800000">
            <a:off x="2660935" y="3455383"/>
            <a:ext cx="628200" cy="183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4" name="Google Shape;54;p7"/>
          <p:cNvCxnSpPr>
            <a:stCxn id="44" idx="5"/>
            <a:endCxn id="47" idx="2"/>
          </p:cNvCxnSpPr>
          <p:nvPr/>
        </p:nvCxnSpPr>
        <p:spPr>
          <a:xfrm>
            <a:off x="2660935" y="3922620"/>
            <a:ext cx="651900" cy="19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5" name="Google Shape;55;p7"/>
          <p:cNvSpPr txBox="1"/>
          <p:nvPr/>
        </p:nvSpPr>
        <p:spPr>
          <a:xfrm>
            <a:off x="1372090" y="2591728"/>
            <a:ext cx="71289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Boys</a:t>
            </a:r>
            <a:endParaRPr/>
          </a:p>
        </p:txBody>
      </p:sp>
      <p:sp>
        <p:nvSpPr>
          <p:cNvPr id="56" name="Google Shape;56;p7"/>
          <p:cNvSpPr txBox="1"/>
          <p:nvPr/>
        </p:nvSpPr>
        <p:spPr>
          <a:xfrm>
            <a:off x="1316095" y="3412098"/>
            <a:ext cx="71289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Girls</a:t>
            </a:r>
            <a:endParaRPr/>
          </a:p>
        </p:txBody>
      </p:sp>
      <p:sp>
        <p:nvSpPr>
          <p:cNvPr id="57" name="Google Shape;57;p7"/>
          <p:cNvSpPr txBox="1"/>
          <p:nvPr/>
        </p:nvSpPr>
        <p:spPr>
          <a:xfrm>
            <a:off x="2631114" y="3304247"/>
            <a:ext cx="71289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Like</a:t>
            </a:r>
            <a:endParaRPr/>
          </a:p>
        </p:txBody>
      </p:sp>
      <p:sp>
        <p:nvSpPr>
          <p:cNvPr id="58" name="Google Shape;58;p7"/>
          <p:cNvSpPr txBox="1"/>
          <p:nvPr/>
        </p:nvSpPr>
        <p:spPr>
          <a:xfrm>
            <a:off x="2630397" y="2027741"/>
            <a:ext cx="71289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Like</a:t>
            </a:r>
            <a:endParaRPr/>
          </a:p>
        </p:txBody>
      </p:sp>
      <p:sp>
        <p:nvSpPr>
          <p:cNvPr id="59" name="Google Shape;59;p7"/>
          <p:cNvSpPr txBox="1"/>
          <p:nvPr/>
        </p:nvSpPr>
        <p:spPr>
          <a:xfrm>
            <a:off x="2631114" y="4034891"/>
            <a:ext cx="71289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Don’t Like</a:t>
            </a:r>
            <a:endParaRPr/>
          </a:p>
        </p:txBody>
      </p:sp>
      <p:sp>
        <p:nvSpPr>
          <p:cNvPr id="60" name="Google Shape;60;p7"/>
          <p:cNvSpPr txBox="1"/>
          <p:nvPr/>
        </p:nvSpPr>
        <p:spPr>
          <a:xfrm>
            <a:off x="2599860" y="2788774"/>
            <a:ext cx="71289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Don’t Like</a:t>
            </a:r>
            <a:endParaRPr/>
          </a:p>
        </p:txBody>
      </p:sp>
      <p:sp>
        <p:nvSpPr>
          <p:cNvPr id="61" name="Google Shape;61;p7"/>
          <p:cNvSpPr txBox="1"/>
          <p:nvPr/>
        </p:nvSpPr>
        <p:spPr>
          <a:xfrm>
            <a:off x="2140905" y="2435316"/>
            <a:ext cx="71289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12</a:t>
            </a:r>
            <a:endParaRPr/>
          </a:p>
        </p:txBody>
      </p:sp>
      <p:sp>
        <p:nvSpPr>
          <p:cNvPr id="62" name="Google Shape;62;p7"/>
          <p:cNvSpPr txBox="1"/>
          <p:nvPr/>
        </p:nvSpPr>
        <p:spPr>
          <a:xfrm>
            <a:off x="3543004" y="2012690"/>
            <a:ext cx="71289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7</a:t>
            </a:r>
            <a:endParaRPr/>
          </a:p>
        </p:txBody>
      </p:sp>
      <p:sp>
        <p:nvSpPr>
          <p:cNvPr id="63" name="Google Shape;63;p7"/>
          <p:cNvSpPr txBox="1"/>
          <p:nvPr/>
        </p:nvSpPr>
        <p:spPr>
          <a:xfrm>
            <a:off x="3575530" y="3975368"/>
            <a:ext cx="71289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/>
          </a:p>
        </p:txBody>
      </p:sp>
      <p:sp>
        <p:nvSpPr>
          <p:cNvPr id="64" name="Google Shape;64;p7"/>
          <p:cNvSpPr/>
          <p:nvPr/>
        </p:nvSpPr>
        <p:spPr>
          <a:xfrm>
            <a:off x="4975233" y="3065105"/>
            <a:ext cx="868296" cy="401971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7"/>
          <p:cNvSpPr/>
          <p:nvPr/>
        </p:nvSpPr>
        <p:spPr>
          <a:xfrm>
            <a:off x="6145050" y="2488977"/>
            <a:ext cx="868296" cy="401971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7"/>
          <p:cNvSpPr/>
          <p:nvPr/>
        </p:nvSpPr>
        <p:spPr>
          <a:xfrm>
            <a:off x="6150208" y="3713836"/>
            <a:ext cx="868296" cy="401971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7"/>
          <p:cNvSpPr/>
          <p:nvPr/>
        </p:nvSpPr>
        <p:spPr>
          <a:xfrm>
            <a:off x="7508877" y="2813405"/>
            <a:ext cx="868296" cy="401971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7"/>
          <p:cNvSpPr/>
          <p:nvPr/>
        </p:nvSpPr>
        <p:spPr>
          <a:xfrm>
            <a:off x="7508877" y="2063019"/>
            <a:ext cx="868296" cy="401971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7"/>
          <p:cNvSpPr/>
          <p:nvPr/>
        </p:nvSpPr>
        <p:spPr>
          <a:xfrm>
            <a:off x="7543168" y="4047203"/>
            <a:ext cx="868296" cy="401971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7"/>
          <p:cNvSpPr/>
          <p:nvPr/>
        </p:nvSpPr>
        <p:spPr>
          <a:xfrm>
            <a:off x="7519463" y="3388735"/>
            <a:ext cx="868296" cy="401971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1" name="Google Shape;71;p7"/>
          <p:cNvCxnSpPr>
            <a:stCxn id="64" idx="7"/>
            <a:endCxn id="65" idx="3"/>
          </p:cNvCxnSpPr>
          <p:nvPr/>
        </p:nvCxnSpPr>
        <p:spPr>
          <a:xfrm flipH="1" rot="10800000">
            <a:off x="5716370" y="2832072"/>
            <a:ext cx="555900" cy="291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72" name="Google Shape;72;p7"/>
          <p:cNvCxnSpPr>
            <a:stCxn id="64" idx="5"/>
            <a:endCxn id="66" idx="1"/>
          </p:cNvCxnSpPr>
          <p:nvPr/>
        </p:nvCxnSpPr>
        <p:spPr>
          <a:xfrm>
            <a:off x="5716370" y="3408209"/>
            <a:ext cx="561000" cy="364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73" name="Google Shape;73;p7"/>
          <p:cNvCxnSpPr>
            <a:stCxn id="65" idx="7"/>
            <a:endCxn id="68" idx="2"/>
          </p:cNvCxnSpPr>
          <p:nvPr/>
        </p:nvCxnSpPr>
        <p:spPr>
          <a:xfrm flipH="1" rot="10800000">
            <a:off x="6886187" y="2264044"/>
            <a:ext cx="622800" cy="283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74" name="Google Shape;74;p7"/>
          <p:cNvCxnSpPr>
            <a:stCxn id="65" idx="5"/>
            <a:endCxn id="67" idx="2"/>
          </p:cNvCxnSpPr>
          <p:nvPr/>
        </p:nvCxnSpPr>
        <p:spPr>
          <a:xfrm>
            <a:off x="6886187" y="2832081"/>
            <a:ext cx="622800" cy="182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75" name="Google Shape;75;p7"/>
          <p:cNvCxnSpPr>
            <a:stCxn id="66" idx="7"/>
            <a:endCxn id="70" idx="2"/>
          </p:cNvCxnSpPr>
          <p:nvPr/>
        </p:nvCxnSpPr>
        <p:spPr>
          <a:xfrm flipH="1" rot="10800000">
            <a:off x="6891345" y="3589703"/>
            <a:ext cx="628200" cy="183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76" name="Google Shape;76;p7"/>
          <p:cNvCxnSpPr>
            <a:stCxn id="66" idx="5"/>
            <a:endCxn id="69" idx="2"/>
          </p:cNvCxnSpPr>
          <p:nvPr/>
        </p:nvCxnSpPr>
        <p:spPr>
          <a:xfrm>
            <a:off x="6891345" y="4056940"/>
            <a:ext cx="651900" cy="19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7" name="Google Shape;77;p7"/>
          <p:cNvSpPr txBox="1"/>
          <p:nvPr/>
        </p:nvSpPr>
        <p:spPr>
          <a:xfrm rot="-1743609">
            <a:off x="5709041" y="2726108"/>
            <a:ext cx="71289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Like Tea</a:t>
            </a:r>
            <a:endParaRPr/>
          </a:p>
        </p:txBody>
      </p:sp>
      <p:sp>
        <p:nvSpPr>
          <p:cNvPr id="78" name="Google Shape;78;p7"/>
          <p:cNvSpPr txBox="1"/>
          <p:nvPr/>
        </p:nvSpPr>
        <p:spPr>
          <a:xfrm rot="-1457213">
            <a:off x="6941522" y="2161922"/>
            <a:ext cx="71289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Like Coffee</a:t>
            </a:r>
            <a:endParaRPr/>
          </a:p>
        </p:txBody>
      </p:sp>
      <p:sp>
        <p:nvSpPr>
          <p:cNvPr id="79" name="Google Shape;79;p7"/>
          <p:cNvSpPr txBox="1"/>
          <p:nvPr/>
        </p:nvSpPr>
        <p:spPr>
          <a:xfrm rot="1979742">
            <a:off x="5676288" y="3390670"/>
            <a:ext cx="71289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Don’t like Tea</a:t>
            </a:r>
            <a:endParaRPr/>
          </a:p>
        </p:txBody>
      </p:sp>
      <p:sp>
        <p:nvSpPr>
          <p:cNvPr id="80" name="Google Shape;80;p7"/>
          <p:cNvSpPr txBox="1"/>
          <p:nvPr/>
        </p:nvSpPr>
        <p:spPr>
          <a:xfrm>
            <a:off x="6392931" y="3786519"/>
            <a:ext cx="71289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12</a:t>
            </a:r>
            <a:endParaRPr/>
          </a:p>
        </p:txBody>
      </p:sp>
      <p:sp>
        <p:nvSpPr>
          <p:cNvPr id="81" name="Google Shape;81;p7"/>
          <p:cNvSpPr txBox="1"/>
          <p:nvPr/>
        </p:nvSpPr>
        <p:spPr>
          <a:xfrm rot="-953408">
            <a:off x="6941522" y="3458264"/>
            <a:ext cx="71289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Like Coffee</a:t>
            </a:r>
            <a:endParaRPr/>
          </a:p>
        </p:txBody>
      </p:sp>
      <p:sp>
        <p:nvSpPr>
          <p:cNvPr id="82" name="Google Shape;82;p7"/>
          <p:cNvSpPr txBox="1"/>
          <p:nvPr/>
        </p:nvSpPr>
        <p:spPr>
          <a:xfrm rot="884681">
            <a:off x="6974640" y="2691311"/>
            <a:ext cx="71289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Don’t like Tea</a:t>
            </a:r>
            <a:endParaRPr/>
          </a:p>
        </p:txBody>
      </p:sp>
      <p:sp>
        <p:nvSpPr>
          <p:cNvPr id="83" name="Google Shape;83;p7"/>
          <p:cNvSpPr txBox="1"/>
          <p:nvPr/>
        </p:nvSpPr>
        <p:spPr>
          <a:xfrm rot="1137892">
            <a:off x="6919242" y="3956928"/>
            <a:ext cx="71289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Don’t like Tea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8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Draw and interpret a frequency tree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9" name="Google Shape;89;p8"/>
          <p:cNvSpPr txBox="1"/>
          <p:nvPr>
            <p:ph idx="1" type="body"/>
          </p:nvPr>
        </p:nvSpPr>
        <p:spPr>
          <a:xfrm>
            <a:off x="458974" y="924805"/>
            <a:ext cx="3893569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The frequency tree shows information about students who like school. How many more girls like school than boys?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91" name="Google Shape;91;p8"/>
          <p:cNvSpPr/>
          <p:nvPr/>
        </p:nvSpPr>
        <p:spPr>
          <a:xfrm>
            <a:off x="744823" y="2930785"/>
            <a:ext cx="868296" cy="401971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8"/>
          <p:cNvSpPr/>
          <p:nvPr/>
        </p:nvSpPr>
        <p:spPr>
          <a:xfrm>
            <a:off x="1914640" y="2354657"/>
            <a:ext cx="868296" cy="401971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8"/>
          <p:cNvSpPr/>
          <p:nvPr/>
        </p:nvSpPr>
        <p:spPr>
          <a:xfrm>
            <a:off x="1919798" y="3579516"/>
            <a:ext cx="868296" cy="401971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8"/>
          <p:cNvSpPr/>
          <p:nvPr/>
        </p:nvSpPr>
        <p:spPr>
          <a:xfrm>
            <a:off x="3278467" y="2679085"/>
            <a:ext cx="868296" cy="401971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8"/>
          <p:cNvSpPr/>
          <p:nvPr/>
        </p:nvSpPr>
        <p:spPr>
          <a:xfrm>
            <a:off x="3278467" y="1928699"/>
            <a:ext cx="868296" cy="401971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8"/>
          <p:cNvSpPr/>
          <p:nvPr/>
        </p:nvSpPr>
        <p:spPr>
          <a:xfrm>
            <a:off x="3312758" y="3912883"/>
            <a:ext cx="868296" cy="401971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8"/>
          <p:cNvSpPr/>
          <p:nvPr/>
        </p:nvSpPr>
        <p:spPr>
          <a:xfrm>
            <a:off x="3289053" y="3254415"/>
            <a:ext cx="868296" cy="401971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8" name="Google Shape;98;p8"/>
          <p:cNvCxnSpPr>
            <a:stCxn id="91" idx="7"/>
            <a:endCxn id="92" idx="3"/>
          </p:cNvCxnSpPr>
          <p:nvPr/>
        </p:nvCxnSpPr>
        <p:spPr>
          <a:xfrm flipH="1" rot="10800000">
            <a:off x="1485960" y="2697752"/>
            <a:ext cx="555900" cy="291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9" name="Google Shape;99;p8"/>
          <p:cNvCxnSpPr>
            <a:stCxn id="91" idx="5"/>
            <a:endCxn id="93" idx="1"/>
          </p:cNvCxnSpPr>
          <p:nvPr/>
        </p:nvCxnSpPr>
        <p:spPr>
          <a:xfrm>
            <a:off x="1485960" y="3273889"/>
            <a:ext cx="561000" cy="364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0" name="Google Shape;100;p8"/>
          <p:cNvCxnSpPr>
            <a:stCxn id="92" idx="7"/>
            <a:endCxn id="95" idx="2"/>
          </p:cNvCxnSpPr>
          <p:nvPr/>
        </p:nvCxnSpPr>
        <p:spPr>
          <a:xfrm flipH="1" rot="10800000">
            <a:off x="2655777" y="2129724"/>
            <a:ext cx="622800" cy="283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1" name="Google Shape;101;p8"/>
          <p:cNvCxnSpPr>
            <a:stCxn id="92" idx="5"/>
            <a:endCxn id="94" idx="2"/>
          </p:cNvCxnSpPr>
          <p:nvPr/>
        </p:nvCxnSpPr>
        <p:spPr>
          <a:xfrm>
            <a:off x="2655777" y="2697761"/>
            <a:ext cx="622800" cy="182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2" name="Google Shape;102;p8"/>
          <p:cNvCxnSpPr>
            <a:stCxn id="93" idx="7"/>
            <a:endCxn id="97" idx="2"/>
          </p:cNvCxnSpPr>
          <p:nvPr/>
        </p:nvCxnSpPr>
        <p:spPr>
          <a:xfrm flipH="1" rot="10800000">
            <a:off x="2660935" y="3455383"/>
            <a:ext cx="628200" cy="183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3" name="Google Shape;103;p8"/>
          <p:cNvCxnSpPr>
            <a:stCxn id="93" idx="5"/>
            <a:endCxn id="96" idx="2"/>
          </p:cNvCxnSpPr>
          <p:nvPr/>
        </p:nvCxnSpPr>
        <p:spPr>
          <a:xfrm>
            <a:off x="2660935" y="3922620"/>
            <a:ext cx="651900" cy="19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4" name="Google Shape;104;p8"/>
          <p:cNvSpPr txBox="1"/>
          <p:nvPr/>
        </p:nvSpPr>
        <p:spPr>
          <a:xfrm>
            <a:off x="1372090" y="2591728"/>
            <a:ext cx="71289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Boys</a:t>
            </a:r>
            <a:endParaRPr/>
          </a:p>
        </p:txBody>
      </p:sp>
      <p:sp>
        <p:nvSpPr>
          <p:cNvPr id="105" name="Google Shape;105;p8"/>
          <p:cNvSpPr txBox="1"/>
          <p:nvPr/>
        </p:nvSpPr>
        <p:spPr>
          <a:xfrm>
            <a:off x="1316095" y="3412098"/>
            <a:ext cx="71289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Girls</a:t>
            </a:r>
            <a:endParaRPr/>
          </a:p>
        </p:txBody>
      </p:sp>
      <p:sp>
        <p:nvSpPr>
          <p:cNvPr id="106" name="Google Shape;106;p8"/>
          <p:cNvSpPr txBox="1"/>
          <p:nvPr/>
        </p:nvSpPr>
        <p:spPr>
          <a:xfrm>
            <a:off x="2631114" y="3304247"/>
            <a:ext cx="71289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Like</a:t>
            </a:r>
            <a:endParaRPr/>
          </a:p>
        </p:txBody>
      </p:sp>
      <p:sp>
        <p:nvSpPr>
          <p:cNvPr id="107" name="Google Shape;107;p8"/>
          <p:cNvSpPr txBox="1"/>
          <p:nvPr/>
        </p:nvSpPr>
        <p:spPr>
          <a:xfrm>
            <a:off x="2630397" y="2027741"/>
            <a:ext cx="71289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Like</a:t>
            </a:r>
            <a:endParaRPr/>
          </a:p>
        </p:txBody>
      </p:sp>
      <p:sp>
        <p:nvSpPr>
          <p:cNvPr id="108" name="Google Shape;108;p8"/>
          <p:cNvSpPr txBox="1"/>
          <p:nvPr/>
        </p:nvSpPr>
        <p:spPr>
          <a:xfrm>
            <a:off x="2631114" y="4034891"/>
            <a:ext cx="71289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Don’t Like</a:t>
            </a:r>
            <a:endParaRPr/>
          </a:p>
        </p:txBody>
      </p:sp>
      <p:sp>
        <p:nvSpPr>
          <p:cNvPr id="109" name="Google Shape;109;p8"/>
          <p:cNvSpPr txBox="1"/>
          <p:nvPr/>
        </p:nvSpPr>
        <p:spPr>
          <a:xfrm>
            <a:off x="2599860" y="2788774"/>
            <a:ext cx="71289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Don’t Like</a:t>
            </a:r>
            <a:endParaRPr/>
          </a:p>
        </p:txBody>
      </p:sp>
      <p:sp>
        <p:nvSpPr>
          <p:cNvPr id="110" name="Google Shape;110;p8"/>
          <p:cNvSpPr txBox="1"/>
          <p:nvPr/>
        </p:nvSpPr>
        <p:spPr>
          <a:xfrm>
            <a:off x="2140905" y="2435316"/>
            <a:ext cx="71289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12</a:t>
            </a:r>
            <a:endParaRPr/>
          </a:p>
        </p:txBody>
      </p:sp>
      <p:sp>
        <p:nvSpPr>
          <p:cNvPr id="111" name="Google Shape;111;p8"/>
          <p:cNvSpPr txBox="1"/>
          <p:nvPr/>
        </p:nvSpPr>
        <p:spPr>
          <a:xfrm>
            <a:off x="3543004" y="2012690"/>
            <a:ext cx="71289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7</a:t>
            </a:r>
            <a:endParaRPr/>
          </a:p>
        </p:txBody>
      </p:sp>
      <p:sp>
        <p:nvSpPr>
          <p:cNvPr id="112" name="Google Shape;112;p8"/>
          <p:cNvSpPr txBox="1"/>
          <p:nvPr/>
        </p:nvSpPr>
        <p:spPr>
          <a:xfrm>
            <a:off x="3575530" y="3975368"/>
            <a:ext cx="71289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</a:t>
            </a:r>
            <a:endParaRPr/>
          </a:p>
        </p:txBody>
      </p:sp>
      <p:sp>
        <p:nvSpPr>
          <p:cNvPr id="113" name="Google Shape;113;p8"/>
          <p:cNvSpPr txBox="1"/>
          <p:nvPr/>
        </p:nvSpPr>
        <p:spPr>
          <a:xfrm>
            <a:off x="984223" y="3006936"/>
            <a:ext cx="71289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30</a:t>
            </a:r>
            <a:endParaRPr/>
          </a:p>
        </p:txBody>
      </p:sp>
      <p:sp>
        <p:nvSpPr>
          <p:cNvPr id="114" name="Google Shape;114;p8"/>
          <p:cNvSpPr txBox="1"/>
          <p:nvPr/>
        </p:nvSpPr>
        <p:spPr>
          <a:xfrm>
            <a:off x="2178096" y="3656386"/>
            <a:ext cx="71289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18</a:t>
            </a:r>
            <a:endParaRPr/>
          </a:p>
        </p:txBody>
      </p:sp>
      <p:sp>
        <p:nvSpPr>
          <p:cNvPr id="115" name="Google Shape;115;p8"/>
          <p:cNvSpPr txBox="1"/>
          <p:nvPr/>
        </p:nvSpPr>
        <p:spPr>
          <a:xfrm>
            <a:off x="3547060" y="3312721"/>
            <a:ext cx="71289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17</a:t>
            </a:r>
            <a:endParaRPr/>
          </a:p>
        </p:txBody>
      </p:sp>
      <p:sp>
        <p:nvSpPr>
          <p:cNvPr id="116" name="Google Shape;116;p8"/>
          <p:cNvSpPr txBox="1"/>
          <p:nvPr/>
        </p:nvSpPr>
        <p:spPr>
          <a:xfrm>
            <a:off x="3579808" y="2748660"/>
            <a:ext cx="71289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22" name="Google Shape;122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23" name="Google Shape;123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0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Draw and interpret a frequency tree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9" name="Google Shape;129;p10"/>
          <p:cNvSpPr txBox="1"/>
          <p:nvPr>
            <p:ph idx="1" type="body"/>
          </p:nvPr>
        </p:nvSpPr>
        <p:spPr>
          <a:xfrm>
            <a:off x="458974" y="924805"/>
            <a:ext cx="3893569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20 boys and girls were asked if they liked to watch football. Complete the frequency tree.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0" name="Google Shape;130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31" name="Google Shape;131;p10"/>
          <p:cNvSpPr txBox="1"/>
          <p:nvPr/>
        </p:nvSpPr>
        <p:spPr>
          <a:xfrm>
            <a:off x="4830450" y="924805"/>
            <a:ext cx="3816116" cy="39730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40 people were asked if they like tea and coffee. 18 people like coffee and 6 didn’t like tea or coffee. 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Complete the frequency tree.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2" name="Google Shape;132;p10"/>
          <p:cNvSpPr/>
          <p:nvPr/>
        </p:nvSpPr>
        <p:spPr>
          <a:xfrm>
            <a:off x="744823" y="2930785"/>
            <a:ext cx="868296" cy="401971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0"/>
          <p:cNvSpPr/>
          <p:nvPr/>
        </p:nvSpPr>
        <p:spPr>
          <a:xfrm>
            <a:off x="1914640" y="2354657"/>
            <a:ext cx="868296" cy="401971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0"/>
          <p:cNvSpPr/>
          <p:nvPr/>
        </p:nvSpPr>
        <p:spPr>
          <a:xfrm>
            <a:off x="1919798" y="3579516"/>
            <a:ext cx="868296" cy="401971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0"/>
          <p:cNvSpPr/>
          <p:nvPr/>
        </p:nvSpPr>
        <p:spPr>
          <a:xfrm>
            <a:off x="3278467" y="2679085"/>
            <a:ext cx="868296" cy="401971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0"/>
          <p:cNvSpPr/>
          <p:nvPr/>
        </p:nvSpPr>
        <p:spPr>
          <a:xfrm>
            <a:off x="3278467" y="1928699"/>
            <a:ext cx="868296" cy="401971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10"/>
          <p:cNvSpPr/>
          <p:nvPr/>
        </p:nvSpPr>
        <p:spPr>
          <a:xfrm>
            <a:off x="3312758" y="3912883"/>
            <a:ext cx="868296" cy="401971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0"/>
          <p:cNvSpPr/>
          <p:nvPr/>
        </p:nvSpPr>
        <p:spPr>
          <a:xfrm>
            <a:off x="3289053" y="3254415"/>
            <a:ext cx="868296" cy="401971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9" name="Google Shape;139;p10"/>
          <p:cNvCxnSpPr>
            <a:stCxn id="132" idx="7"/>
            <a:endCxn id="133" idx="3"/>
          </p:cNvCxnSpPr>
          <p:nvPr/>
        </p:nvCxnSpPr>
        <p:spPr>
          <a:xfrm flipH="1" rot="10800000">
            <a:off x="1485960" y="2697752"/>
            <a:ext cx="555900" cy="291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0" name="Google Shape;140;p10"/>
          <p:cNvCxnSpPr>
            <a:stCxn id="132" idx="5"/>
            <a:endCxn id="134" idx="1"/>
          </p:cNvCxnSpPr>
          <p:nvPr/>
        </p:nvCxnSpPr>
        <p:spPr>
          <a:xfrm>
            <a:off x="1485960" y="3273889"/>
            <a:ext cx="561000" cy="364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1" name="Google Shape;141;p10"/>
          <p:cNvCxnSpPr>
            <a:stCxn id="133" idx="7"/>
            <a:endCxn id="136" idx="2"/>
          </p:cNvCxnSpPr>
          <p:nvPr/>
        </p:nvCxnSpPr>
        <p:spPr>
          <a:xfrm flipH="1" rot="10800000">
            <a:off x="2655777" y="2129724"/>
            <a:ext cx="622800" cy="283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2" name="Google Shape;142;p10"/>
          <p:cNvCxnSpPr>
            <a:stCxn id="133" idx="5"/>
            <a:endCxn id="135" idx="2"/>
          </p:cNvCxnSpPr>
          <p:nvPr/>
        </p:nvCxnSpPr>
        <p:spPr>
          <a:xfrm>
            <a:off x="2655777" y="2697761"/>
            <a:ext cx="622800" cy="182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3" name="Google Shape;143;p10"/>
          <p:cNvCxnSpPr>
            <a:stCxn id="134" idx="7"/>
            <a:endCxn id="138" idx="2"/>
          </p:cNvCxnSpPr>
          <p:nvPr/>
        </p:nvCxnSpPr>
        <p:spPr>
          <a:xfrm flipH="1" rot="10800000">
            <a:off x="2660935" y="3455383"/>
            <a:ext cx="628200" cy="183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4" name="Google Shape;144;p10"/>
          <p:cNvCxnSpPr>
            <a:stCxn id="134" idx="5"/>
            <a:endCxn id="137" idx="2"/>
          </p:cNvCxnSpPr>
          <p:nvPr/>
        </p:nvCxnSpPr>
        <p:spPr>
          <a:xfrm>
            <a:off x="2660935" y="3922620"/>
            <a:ext cx="651900" cy="19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5" name="Google Shape;145;p10"/>
          <p:cNvSpPr txBox="1"/>
          <p:nvPr/>
        </p:nvSpPr>
        <p:spPr>
          <a:xfrm>
            <a:off x="1372090" y="2591728"/>
            <a:ext cx="71289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Boys</a:t>
            </a:r>
            <a:endParaRPr/>
          </a:p>
        </p:txBody>
      </p:sp>
      <p:sp>
        <p:nvSpPr>
          <p:cNvPr id="146" name="Google Shape;146;p10"/>
          <p:cNvSpPr txBox="1"/>
          <p:nvPr/>
        </p:nvSpPr>
        <p:spPr>
          <a:xfrm>
            <a:off x="1316095" y="3412098"/>
            <a:ext cx="71289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Girls</a:t>
            </a:r>
            <a:endParaRPr/>
          </a:p>
        </p:txBody>
      </p:sp>
      <p:sp>
        <p:nvSpPr>
          <p:cNvPr id="147" name="Google Shape;147;p10"/>
          <p:cNvSpPr txBox="1"/>
          <p:nvPr/>
        </p:nvSpPr>
        <p:spPr>
          <a:xfrm>
            <a:off x="2631114" y="3304247"/>
            <a:ext cx="71289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Like</a:t>
            </a:r>
            <a:endParaRPr/>
          </a:p>
        </p:txBody>
      </p:sp>
      <p:sp>
        <p:nvSpPr>
          <p:cNvPr id="148" name="Google Shape;148;p10"/>
          <p:cNvSpPr txBox="1"/>
          <p:nvPr/>
        </p:nvSpPr>
        <p:spPr>
          <a:xfrm>
            <a:off x="2630397" y="2027741"/>
            <a:ext cx="71289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Like</a:t>
            </a:r>
            <a:endParaRPr/>
          </a:p>
        </p:txBody>
      </p:sp>
      <p:sp>
        <p:nvSpPr>
          <p:cNvPr id="149" name="Google Shape;149;p10"/>
          <p:cNvSpPr txBox="1"/>
          <p:nvPr/>
        </p:nvSpPr>
        <p:spPr>
          <a:xfrm>
            <a:off x="2631114" y="4034891"/>
            <a:ext cx="71289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Don’t Like</a:t>
            </a:r>
            <a:endParaRPr/>
          </a:p>
        </p:txBody>
      </p:sp>
      <p:sp>
        <p:nvSpPr>
          <p:cNvPr id="150" name="Google Shape;150;p10"/>
          <p:cNvSpPr txBox="1"/>
          <p:nvPr/>
        </p:nvSpPr>
        <p:spPr>
          <a:xfrm>
            <a:off x="2599860" y="2788774"/>
            <a:ext cx="71289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Don’t Like</a:t>
            </a:r>
            <a:endParaRPr/>
          </a:p>
        </p:txBody>
      </p:sp>
      <p:sp>
        <p:nvSpPr>
          <p:cNvPr id="151" name="Google Shape;151;p10"/>
          <p:cNvSpPr txBox="1"/>
          <p:nvPr/>
        </p:nvSpPr>
        <p:spPr>
          <a:xfrm>
            <a:off x="2140905" y="2435316"/>
            <a:ext cx="71289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12</a:t>
            </a:r>
            <a:endParaRPr/>
          </a:p>
        </p:txBody>
      </p:sp>
      <p:sp>
        <p:nvSpPr>
          <p:cNvPr id="152" name="Google Shape;152;p10"/>
          <p:cNvSpPr txBox="1"/>
          <p:nvPr/>
        </p:nvSpPr>
        <p:spPr>
          <a:xfrm>
            <a:off x="3536591" y="1968635"/>
            <a:ext cx="71289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7</a:t>
            </a:r>
            <a:endParaRPr/>
          </a:p>
        </p:txBody>
      </p:sp>
      <p:sp>
        <p:nvSpPr>
          <p:cNvPr id="153" name="Google Shape;153;p10"/>
          <p:cNvSpPr txBox="1"/>
          <p:nvPr/>
        </p:nvSpPr>
        <p:spPr>
          <a:xfrm>
            <a:off x="3572358" y="3971918"/>
            <a:ext cx="71289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/>
          </a:p>
        </p:txBody>
      </p:sp>
      <p:sp>
        <p:nvSpPr>
          <p:cNvPr id="154" name="Google Shape;154;p10"/>
          <p:cNvSpPr/>
          <p:nvPr/>
        </p:nvSpPr>
        <p:spPr>
          <a:xfrm>
            <a:off x="4996496" y="3102786"/>
            <a:ext cx="868296" cy="401971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10"/>
          <p:cNvSpPr/>
          <p:nvPr/>
        </p:nvSpPr>
        <p:spPr>
          <a:xfrm>
            <a:off x="6166313" y="2526658"/>
            <a:ext cx="868296" cy="401971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10"/>
          <p:cNvSpPr/>
          <p:nvPr/>
        </p:nvSpPr>
        <p:spPr>
          <a:xfrm>
            <a:off x="6171471" y="3751517"/>
            <a:ext cx="868296" cy="401971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10"/>
          <p:cNvSpPr/>
          <p:nvPr/>
        </p:nvSpPr>
        <p:spPr>
          <a:xfrm>
            <a:off x="7530140" y="2851086"/>
            <a:ext cx="868296" cy="401971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10"/>
          <p:cNvSpPr/>
          <p:nvPr/>
        </p:nvSpPr>
        <p:spPr>
          <a:xfrm>
            <a:off x="7530140" y="2100700"/>
            <a:ext cx="868296" cy="401971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10"/>
          <p:cNvSpPr/>
          <p:nvPr/>
        </p:nvSpPr>
        <p:spPr>
          <a:xfrm>
            <a:off x="7564431" y="4084884"/>
            <a:ext cx="868296" cy="401971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10"/>
          <p:cNvSpPr/>
          <p:nvPr/>
        </p:nvSpPr>
        <p:spPr>
          <a:xfrm>
            <a:off x="7540726" y="3426416"/>
            <a:ext cx="868296" cy="401971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1" name="Google Shape;161;p10"/>
          <p:cNvCxnSpPr>
            <a:stCxn id="154" idx="7"/>
            <a:endCxn id="155" idx="3"/>
          </p:cNvCxnSpPr>
          <p:nvPr/>
        </p:nvCxnSpPr>
        <p:spPr>
          <a:xfrm flipH="1" rot="10800000">
            <a:off x="5737633" y="2869753"/>
            <a:ext cx="555900" cy="291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2" name="Google Shape;162;p10"/>
          <p:cNvCxnSpPr>
            <a:stCxn id="154" idx="5"/>
            <a:endCxn id="156" idx="1"/>
          </p:cNvCxnSpPr>
          <p:nvPr/>
        </p:nvCxnSpPr>
        <p:spPr>
          <a:xfrm>
            <a:off x="5737633" y="3445890"/>
            <a:ext cx="561000" cy="364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3" name="Google Shape;163;p10"/>
          <p:cNvCxnSpPr>
            <a:stCxn id="155" idx="7"/>
            <a:endCxn id="158" idx="2"/>
          </p:cNvCxnSpPr>
          <p:nvPr/>
        </p:nvCxnSpPr>
        <p:spPr>
          <a:xfrm flipH="1" rot="10800000">
            <a:off x="6907450" y="2301725"/>
            <a:ext cx="622800" cy="283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4" name="Google Shape;164;p10"/>
          <p:cNvCxnSpPr>
            <a:stCxn id="155" idx="5"/>
            <a:endCxn id="157" idx="2"/>
          </p:cNvCxnSpPr>
          <p:nvPr/>
        </p:nvCxnSpPr>
        <p:spPr>
          <a:xfrm>
            <a:off x="6907450" y="2869762"/>
            <a:ext cx="622800" cy="182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5" name="Google Shape;165;p10"/>
          <p:cNvCxnSpPr>
            <a:stCxn id="156" idx="7"/>
            <a:endCxn id="160" idx="2"/>
          </p:cNvCxnSpPr>
          <p:nvPr/>
        </p:nvCxnSpPr>
        <p:spPr>
          <a:xfrm flipH="1" rot="10800000">
            <a:off x="6912608" y="3627384"/>
            <a:ext cx="628200" cy="183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6" name="Google Shape;166;p10"/>
          <p:cNvCxnSpPr>
            <a:stCxn id="156" idx="5"/>
            <a:endCxn id="159" idx="2"/>
          </p:cNvCxnSpPr>
          <p:nvPr/>
        </p:nvCxnSpPr>
        <p:spPr>
          <a:xfrm>
            <a:off x="6912608" y="4094621"/>
            <a:ext cx="651900" cy="19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7" name="Google Shape;167;p10"/>
          <p:cNvSpPr txBox="1"/>
          <p:nvPr/>
        </p:nvSpPr>
        <p:spPr>
          <a:xfrm rot="-1743609">
            <a:off x="5730304" y="2763789"/>
            <a:ext cx="71289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Like Tea</a:t>
            </a:r>
            <a:endParaRPr/>
          </a:p>
        </p:txBody>
      </p:sp>
      <p:sp>
        <p:nvSpPr>
          <p:cNvPr id="168" name="Google Shape;168;p10"/>
          <p:cNvSpPr txBox="1"/>
          <p:nvPr/>
        </p:nvSpPr>
        <p:spPr>
          <a:xfrm rot="-1457213">
            <a:off x="6962785" y="2199603"/>
            <a:ext cx="71289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Like Coffee</a:t>
            </a:r>
            <a:endParaRPr/>
          </a:p>
        </p:txBody>
      </p:sp>
      <p:sp>
        <p:nvSpPr>
          <p:cNvPr id="169" name="Google Shape;169;p10"/>
          <p:cNvSpPr txBox="1"/>
          <p:nvPr/>
        </p:nvSpPr>
        <p:spPr>
          <a:xfrm rot="1979742">
            <a:off x="5697551" y="3428351"/>
            <a:ext cx="71289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Don’t like Tea</a:t>
            </a:r>
            <a:endParaRPr/>
          </a:p>
        </p:txBody>
      </p:sp>
      <p:sp>
        <p:nvSpPr>
          <p:cNvPr id="170" name="Google Shape;170;p10"/>
          <p:cNvSpPr txBox="1"/>
          <p:nvPr/>
        </p:nvSpPr>
        <p:spPr>
          <a:xfrm>
            <a:off x="6414194" y="3824200"/>
            <a:ext cx="71289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12</a:t>
            </a:r>
            <a:endParaRPr/>
          </a:p>
        </p:txBody>
      </p:sp>
      <p:sp>
        <p:nvSpPr>
          <p:cNvPr id="171" name="Google Shape;171;p10"/>
          <p:cNvSpPr txBox="1"/>
          <p:nvPr/>
        </p:nvSpPr>
        <p:spPr>
          <a:xfrm rot="-953408">
            <a:off x="6962785" y="3495945"/>
            <a:ext cx="71289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Like Coffee</a:t>
            </a:r>
            <a:endParaRPr/>
          </a:p>
        </p:txBody>
      </p:sp>
      <p:sp>
        <p:nvSpPr>
          <p:cNvPr id="172" name="Google Shape;172;p10"/>
          <p:cNvSpPr txBox="1"/>
          <p:nvPr/>
        </p:nvSpPr>
        <p:spPr>
          <a:xfrm rot="884681">
            <a:off x="6995903" y="2728992"/>
            <a:ext cx="71289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Don’t like Tea</a:t>
            </a:r>
            <a:endParaRPr/>
          </a:p>
        </p:txBody>
      </p:sp>
      <p:sp>
        <p:nvSpPr>
          <p:cNvPr id="173" name="Google Shape;173;p10"/>
          <p:cNvSpPr txBox="1"/>
          <p:nvPr/>
        </p:nvSpPr>
        <p:spPr>
          <a:xfrm rot="1137892">
            <a:off x="6940505" y="3994609"/>
            <a:ext cx="71289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Don’t like Tea</a:t>
            </a:r>
            <a:endParaRPr/>
          </a:p>
        </p:txBody>
      </p:sp>
      <p:sp>
        <p:nvSpPr>
          <p:cNvPr id="174" name="Google Shape;174;p10"/>
          <p:cNvSpPr txBox="1"/>
          <p:nvPr/>
        </p:nvSpPr>
        <p:spPr>
          <a:xfrm>
            <a:off x="3549497" y="2746025"/>
            <a:ext cx="388277" cy="309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endParaRPr/>
          </a:p>
        </p:txBody>
      </p:sp>
      <p:sp>
        <p:nvSpPr>
          <p:cNvPr id="175" name="Google Shape;175;p10"/>
          <p:cNvSpPr txBox="1"/>
          <p:nvPr/>
        </p:nvSpPr>
        <p:spPr>
          <a:xfrm>
            <a:off x="3558715" y="3298808"/>
            <a:ext cx="388277" cy="309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6</a:t>
            </a:r>
            <a:endParaRPr/>
          </a:p>
        </p:txBody>
      </p:sp>
      <p:sp>
        <p:nvSpPr>
          <p:cNvPr id="176" name="Google Shape;176;p10"/>
          <p:cNvSpPr txBox="1"/>
          <p:nvPr/>
        </p:nvSpPr>
        <p:spPr>
          <a:xfrm>
            <a:off x="2218608" y="3625837"/>
            <a:ext cx="388277" cy="309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8</a:t>
            </a:r>
            <a:endParaRPr/>
          </a:p>
        </p:txBody>
      </p:sp>
      <p:sp>
        <p:nvSpPr>
          <p:cNvPr id="177" name="Google Shape;177;p10"/>
          <p:cNvSpPr txBox="1"/>
          <p:nvPr/>
        </p:nvSpPr>
        <p:spPr>
          <a:xfrm>
            <a:off x="947261" y="2994973"/>
            <a:ext cx="43046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20</a:t>
            </a:r>
            <a:endParaRPr/>
          </a:p>
        </p:txBody>
      </p:sp>
      <p:sp>
        <p:nvSpPr>
          <p:cNvPr id="178" name="Google Shape;178;p10"/>
          <p:cNvSpPr txBox="1"/>
          <p:nvPr/>
        </p:nvSpPr>
        <p:spPr>
          <a:xfrm>
            <a:off x="5241120" y="3136562"/>
            <a:ext cx="44246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40</a:t>
            </a:r>
            <a:endParaRPr/>
          </a:p>
        </p:txBody>
      </p:sp>
      <p:sp>
        <p:nvSpPr>
          <p:cNvPr id="179" name="Google Shape;179;p10"/>
          <p:cNvSpPr txBox="1"/>
          <p:nvPr/>
        </p:nvSpPr>
        <p:spPr>
          <a:xfrm>
            <a:off x="6321070" y="2566005"/>
            <a:ext cx="44246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28</a:t>
            </a:r>
            <a:endParaRPr/>
          </a:p>
        </p:txBody>
      </p:sp>
      <p:sp>
        <p:nvSpPr>
          <p:cNvPr id="180" name="Google Shape;180;p10"/>
          <p:cNvSpPr txBox="1"/>
          <p:nvPr/>
        </p:nvSpPr>
        <p:spPr>
          <a:xfrm>
            <a:off x="7736473" y="2151193"/>
            <a:ext cx="47896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12</a:t>
            </a:r>
            <a:endParaRPr/>
          </a:p>
        </p:txBody>
      </p:sp>
      <p:sp>
        <p:nvSpPr>
          <p:cNvPr id="181" name="Google Shape;181;p10"/>
          <p:cNvSpPr txBox="1"/>
          <p:nvPr/>
        </p:nvSpPr>
        <p:spPr>
          <a:xfrm>
            <a:off x="7759096" y="2898182"/>
            <a:ext cx="47896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16</a:t>
            </a:r>
            <a:endParaRPr/>
          </a:p>
        </p:txBody>
      </p:sp>
      <p:sp>
        <p:nvSpPr>
          <p:cNvPr id="182" name="Google Shape;182;p10"/>
          <p:cNvSpPr txBox="1"/>
          <p:nvPr/>
        </p:nvSpPr>
        <p:spPr>
          <a:xfrm>
            <a:off x="7779313" y="3503686"/>
            <a:ext cx="47896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6</a:t>
            </a:r>
            <a:endParaRPr/>
          </a:p>
        </p:txBody>
      </p:sp>
      <p:sp>
        <p:nvSpPr>
          <p:cNvPr id="183" name="Google Shape;183;p10"/>
          <p:cNvSpPr txBox="1"/>
          <p:nvPr/>
        </p:nvSpPr>
        <p:spPr>
          <a:xfrm>
            <a:off x="7795069" y="4131980"/>
            <a:ext cx="47896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6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1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Draw and interpret a frequency tree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89" name="Google Shape;189;p11"/>
          <p:cNvSpPr txBox="1"/>
          <p:nvPr>
            <p:ph idx="1" type="body"/>
          </p:nvPr>
        </p:nvSpPr>
        <p:spPr>
          <a:xfrm>
            <a:off x="458974" y="924805"/>
            <a:ext cx="3893569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The frequency tree shows information about students who like school. How many more girls like school than boys?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90" name="Google Shape;190;p1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91" name="Google Shape;191;p11"/>
          <p:cNvSpPr/>
          <p:nvPr/>
        </p:nvSpPr>
        <p:spPr>
          <a:xfrm>
            <a:off x="744823" y="2930785"/>
            <a:ext cx="868296" cy="401971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11"/>
          <p:cNvSpPr/>
          <p:nvPr/>
        </p:nvSpPr>
        <p:spPr>
          <a:xfrm>
            <a:off x="1914640" y="2354657"/>
            <a:ext cx="868296" cy="401971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11"/>
          <p:cNvSpPr/>
          <p:nvPr/>
        </p:nvSpPr>
        <p:spPr>
          <a:xfrm>
            <a:off x="1919798" y="3579516"/>
            <a:ext cx="868296" cy="401971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11"/>
          <p:cNvSpPr/>
          <p:nvPr/>
        </p:nvSpPr>
        <p:spPr>
          <a:xfrm>
            <a:off x="3278467" y="2679085"/>
            <a:ext cx="868296" cy="401971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1"/>
          <p:cNvSpPr/>
          <p:nvPr/>
        </p:nvSpPr>
        <p:spPr>
          <a:xfrm>
            <a:off x="3278467" y="1928699"/>
            <a:ext cx="868296" cy="401971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11"/>
          <p:cNvSpPr/>
          <p:nvPr/>
        </p:nvSpPr>
        <p:spPr>
          <a:xfrm>
            <a:off x="3312758" y="3912883"/>
            <a:ext cx="868296" cy="401971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11"/>
          <p:cNvSpPr/>
          <p:nvPr/>
        </p:nvSpPr>
        <p:spPr>
          <a:xfrm>
            <a:off x="3289053" y="3254415"/>
            <a:ext cx="868296" cy="401971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8" name="Google Shape;198;p11"/>
          <p:cNvCxnSpPr>
            <a:stCxn id="191" idx="7"/>
            <a:endCxn id="192" idx="3"/>
          </p:cNvCxnSpPr>
          <p:nvPr/>
        </p:nvCxnSpPr>
        <p:spPr>
          <a:xfrm flipH="1" rot="10800000">
            <a:off x="1485960" y="2697752"/>
            <a:ext cx="555900" cy="291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9" name="Google Shape;199;p11"/>
          <p:cNvCxnSpPr>
            <a:stCxn id="191" idx="5"/>
            <a:endCxn id="193" idx="1"/>
          </p:cNvCxnSpPr>
          <p:nvPr/>
        </p:nvCxnSpPr>
        <p:spPr>
          <a:xfrm>
            <a:off x="1485960" y="3273889"/>
            <a:ext cx="561000" cy="364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0" name="Google Shape;200;p11"/>
          <p:cNvCxnSpPr>
            <a:stCxn id="192" idx="7"/>
            <a:endCxn id="195" idx="2"/>
          </p:cNvCxnSpPr>
          <p:nvPr/>
        </p:nvCxnSpPr>
        <p:spPr>
          <a:xfrm flipH="1" rot="10800000">
            <a:off x="2655777" y="2129724"/>
            <a:ext cx="622800" cy="283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1" name="Google Shape;201;p11"/>
          <p:cNvCxnSpPr>
            <a:stCxn id="192" idx="5"/>
            <a:endCxn id="194" idx="2"/>
          </p:cNvCxnSpPr>
          <p:nvPr/>
        </p:nvCxnSpPr>
        <p:spPr>
          <a:xfrm>
            <a:off x="2655777" y="2697761"/>
            <a:ext cx="622800" cy="182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2" name="Google Shape;202;p11"/>
          <p:cNvCxnSpPr>
            <a:stCxn id="193" idx="7"/>
            <a:endCxn id="197" idx="2"/>
          </p:cNvCxnSpPr>
          <p:nvPr/>
        </p:nvCxnSpPr>
        <p:spPr>
          <a:xfrm flipH="1" rot="10800000">
            <a:off x="2660935" y="3455383"/>
            <a:ext cx="628200" cy="183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3" name="Google Shape;203;p11"/>
          <p:cNvCxnSpPr>
            <a:stCxn id="193" idx="5"/>
            <a:endCxn id="196" idx="2"/>
          </p:cNvCxnSpPr>
          <p:nvPr/>
        </p:nvCxnSpPr>
        <p:spPr>
          <a:xfrm>
            <a:off x="2660935" y="3922620"/>
            <a:ext cx="651900" cy="19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04" name="Google Shape;204;p11"/>
          <p:cNvSpPr txBox="1"/>
          <p:nvPr/>
        </p:nvSpPr>
        <p:spPr>
          <a:xfrm>
            <a:off x="1372090" y="2591728"/>
            <a:ext cx="71289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Boys</a:t>
            </a:r>
            <a:endParaRPr/>
          </a:p>
        </p:txBody>
      </p:sp>
      <p:sp>
        <p:nvSpPr>
          <p:cNvPr id="205" name="Google Shape;205;p11"/>
          <p:cNvSpPr txBox="1"/>
          <p:nvPr/>
        </p:nvSpPr>
        <p:spPr>
          <a:xfrm>
            <a:off x="1316095" y="3412098"/>
            <a:ext cx="71289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Girls</a:t>
            </a:r>
            <a:endParaRPr/>
          </a:p>
        </p:txBody>
      </p:sp>
      <p:sp>
        <p:nvSpPr>
          <p:cNvPr id="206" name="Google Shape;206;p11"/>
          <p:cNvSpPr txBox="1"/>
          <p:nvPr/>
        </p:nvSpPr>
        <p:spPr>
          <a:xfrm>
            <a:off x="2631114" y="3304247"/>
            <a:ext cx="71289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Like</a:t>
            </a:r>
            <a:endParaRPr/>
          </a:p>
        </p:txBody>
      </p:sp>
      <p:sp>
        <p:nvSpPr>
          <p:cNvPr id="207" name="Google Shape;207;p11"/>
          <p:cNvSpPr txBox="1"/>
          <p:nvPr/>
        </p:nvSpPr>
        <p:spPr>
          <a:xfrm>
            <a:off x="2630397" y="2027741"/>
            <a:ext cx="71289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Like</a:t>
            </a:r>
            <a:endParaRPr/>
          </a:p>
        </p:txBody>
      </p:sp>
      <p:sp>
        <p:nvSpPr>
          <p:cNvPr id="208" name="Google Shape;208;p11"/>
          <p:cNvSpPr txBox="1"/>
          <p:nvPr/>
        </p:nvSpPr>
        <p:spPr>
          <a:xfrm>
            <a:off x="2631114" y="4034891"/>
            <a:ext cx="71289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Don’t Like</a:t>
            </a:r>
            <a:endParaRPr/>
          </a:p>
        </p:txBody>
      </p:sp>
      <p:sp>
        <p:nvSpPr>
          <p:cNvPr id="209" name="Google Shape;209;p11"/>
          <p:cNvSpPr txBox="1"/>
          <p:nvPr/>
        </p:nvSpPr>
        <p:spPr>
          <a:xfrm>
            <a:off x="2599860" y="2788774"/>
            <a:ext cx="71289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Don’t Like</a:t>
            </a:r>
            <a:endParaRPr/>
          </a:p>
        </p:txBody>
      </p:sp>
      <p:sp>
        <p:nvSpPr>
          <p:cNvPr id="210" name="Google Shape;210;p11"/>
          <p:cNvSpPr txBox="1"/>
          <p:nvPr/>
        </p:nvSpPr>
        <p:spPr>
          <a:xfrm>
            <a:off x="2140905" y="2435316"/>
            <a:ext cx="71289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12</a:t>
            </a:r>
            <a:endParaRPr/>
          </a:p>
        </p:txBody>
      </p:sp>
      <p:sp>
        <p:nvSpPr>
          <p:cNvPr id="211" name="Google Shape;211;p11"/>
          <p:cNvSpPr txBox="1"/>
          <p:nvPr/>
        </p:nvSpPr>
        <p:spPr>
          <a:xfrm>
            <a:off x="3543004" y="2012690"/>
            <a:ext cx="71289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7</a:t>
            </a:r>
            <a:endParaRPr/>
          </a:p>
        </p:txBody>
      </p:sp>
      <p:sp>
        <p:nvSpPr>
          <p:cNvPr id="212" name="Google Shape;212;p11"/>
          <p:cNvSpPr txBox="1"/>
          <p:nvPr/>
        </p:nvSpPr>
        <p:spPr>
          <a:xfrm>
            <a:off x="3575530" y="3975368"/>
            <a:ext cx="71289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</a:t>
            </a:r>
            <a:endParaRPr/>
          </a:p>
        </p:txBody>
      </p:sp>
      <p:sp>
        <p:nvSpPr>
          <p:cNvPr id="213" name="Google Shape;213;p11"/>
          <p:cNvSpPr txBox="1"/>
          <p:nvPr/>
        </p:nvSpPr>
        <p:spPr>
          <a:xfrm>
            <a:off x="984223" y="3006936"/>
            <a:ext cx="71289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30</a:t>
            </a:r>
            <a:endParaRPr/>
          </a:p>
        </p:txBody>
      </p:sp>
      <p:sp>
        <p:nvSpPr>
          <p:cNvPr id="214" name="Google Shape;214;p11"/>
          <p:cNvSpPr txBox="1"/>
          <p:nvPr/>
        </p:nvSpPr>
        <p:spPr>
          <a:xfrm>
            <a:off x="2178096" y="3656386"/>
            <a:ext cx="71289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18</a:t>
            </a:r>
            <a:endParaRPr/>
          </a:p>
        </p:txBody>
      </p:sp>
      <p:sp>
        <p:nvSpPr>
          <p:cNvPr id="215" name="Google Shape;215;p11"/>
          <p:cNvSpPr txBox="1"/>
          <p:nvPr/>
        </p:nvSpPr>
        <p:spPr>
          <a:xfrm>
            <a:off x="3547060" y="3312721"/>
            <a:ext cx="71289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17</a:t>
            </a:r>
            <a:endParaRPr/>
          </a:p>
        </p:txBody>
      </p:sp>
      <p:sp>
        <p:nvSpPr>
          <p:cNvPr id="216" name="Google Shape;216;p11"/>
          <p:cNvSpPr txBox="1"/>
          <p:nvPr/>
        </p:nvSpPr>
        <p:spPr>
          <a:xfrm>
            <a:off x="3579808" y="2748660"/>
            <a:ext cx="71289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endParaRPr/>
          </a:p>
        </p:txBody>
      </p:sp>
      <p:sp>
        <p:nvSpPr>
          <p:cNvPr id="217" name="Google Shape;217;p11"/>
          <p:cNvSpPr txBox="1"/>
          <p:nvPr/>
        </p:nvSpPr>
        <p:spPr>
          <a:xfrm>
            <a:off x="564115" y="3781935"/>
            <a:ext cx="2194676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17 – 7 = 10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10 more girls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