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c964c8a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c964c8a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77d07b09_0_8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8d77d07b0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2" name="Google Shape;122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3" name="Google Shape;123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idx="4294967295" type="ctrTitle"/>
          </p:nvPr>
        </p:nvSpPr>
        <p:spPr>
          <a:xfrm>
            <a:off x="163800" y="1195188"/>
            <a:ext cx="8656200" cy="276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Number Sense</a:t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Deriving new facts from number bonds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129" name="Google Shape;129;p27"/>
          <p:cNvSpPr txBox="1"/>
          <p:nvPr>
            <p:ph idx="4294967295" type="subTitle"/>
          </p:nvPr>
        </p:nvSpPr>
        <p:spPr>
          <a:xfrm>
            <a:off x="163800" y="202038"/>
            <a:ext cx="7218300" cy="99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4B3241"/>
                </a:solidFill>
              </a:rPr>
              <a:t>Mathematics</a:t>
            </a:r>
            <a:endParaRPr sz="1800">
              <a:solidFill>
                <a:srgbClr val="4B3241"/>
              </a:solidFill>
            </a:endParaRPr>
          </a:p>
        </p:txBody>
      </p:sp>
      <p:sp>
        <p:nvSpPr>
          <p:cNvPr id="130" name="Google Shape;130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Author’s name goes here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1" name="Google Shape;131;p27"/>
          <p:cNvSpPr txBox="1"/>
          <p:nvPr/>
        </p:nvSpPr>
        <p:spPr>
          <a:xfrm>
            <a:off x="377075" y="4352038"/>
            <a:ext cx="2293800" cy="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Miss Hill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idx="12" type="sldNum"/>
          </p:nvPr>
        </p:nvSpPr>
        <p:spPr>
          <a:xfrm>
            <a:off x="688456" y="7189988"/>
            <a:ext cx="1080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7" name="Google Shape;137;p28"/>
          <p:cNvSpPr/>
          <p:nvPr/>
        </p:nvSpPr>
        <p:spPr>
          <a:xfrm>
            <a:off x="732225" y="512400"/>
            <a:ext cx="37644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Deriving number facts</a:t>
            </a:r>
            <a:endParaRPr sz="2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8"/>
          <p:cNvSpPr/>
          <p:nvPr/>
        </p:nvSpPr>
        <p:spPr>
          <a:xfrm>
            <a:off x="79613" y="1142813"/>
            <a:ext cx="1764900" cy="66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17 - 9 = 8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8"/>
          <p:cNvSpPr/>
          <p:nvPr/>
        </p:nvSpPr>
        <p:spPr>
          <a:xfrm>
            <a:off x="2105100" y="1160850"/>
            <a:ext cx="1764900" cy="66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 + 7 = 13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8"/>
          <p:cNvSpPr/>
          <p:nvPr/>
        </p:nvSpPr>
        <p:spPr>
          <a:xfrm>
            <a:off x="4194000" y="1160850"/>
            <a:ext cx="1764900" cy="66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14 - 5 = 9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6282900" y="1123488"/>
            <a:ext cx="1764900" cy="660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8 + 4 = 12 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8"/>
          <p:cNvSpPr txBox="1"/>
          <p:nvPr/>
        </p:nvSpPr>
        <p:spPr>
          <a:xfrm>
            <a:off x="75075" y="1821750"/>
            <a:ext cx="89937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1. addition is commutative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2. addition and subtraction are inverse operations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3. place value (multiples of ten)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4. place value (only changing tens)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5. one more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6. one less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8"/>
          <p:cNvSpPr txBox="1"/>
          <p:nvPr/>
        </p:nvSpPr>
        <p:spPr>
          <a:xfrm>
            <a:off x="770325" y="100294"/>
            <a:ext cx="60405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task- your turn</a:t>
            </a:r>
            <a:endParaRPr sz="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