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c905a537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c905a537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dda04ae84_0_3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dda04ae84_0_3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dda04ae84_0_4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dda04ae84_0_4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dda04ae84_1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8dda04ae84_1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1" name="Google Shape;81;p14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3" name="Google Shape;83;p14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ctrTitle"/>
          </p:nvPr>
        </p:nvSpPr>
        <p:spPr>
          <a:xfrm>
            <a:off x="1062250" y="3482425"/>
            <a:ext cx="8749500" cy="2667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Velocity-Time Graphs</a:t>
            </a:r>
            <a:endParaRPr/>
          </a:p>
        </p:txBody>
      </p:sp>
      <p:sp>
        <p:nvSpPr>
          <p:cNvPr id="90" name="Google Shape;90;p15"/>
          <p:cNvSpPr txBox="1"/>
          <p:nvPr>
            <p:ph idx="2" type="subTitle"/>
          </p:nvPr>
        </p:nvSpPr>
        <p:spPr>
          <a:xfrm>
            <a:off x="1835900" y="16421900"/>
            <a:ext cx="15804000" cy="247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Miss Whittick</a:t>
            </a:r>
            <a:endParaRPr/>
          </a:p>
        </p:txBody>
      </p:sp>
      <p:sp>
        <p:nvSpPr>
          <p:cNvPr id="91" name="Google Shape;91;p15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Combine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d Science - Physics - Key Stage 4 - F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orces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 SemiBold"/>
                <a:ea typeface="Montserrat SemiBold"/>
                <a:cs typeface="Montserrat SemiBold"/>
                <a:sym typeface="Montserrat SemiBold"/>
              </a:rPr>
              <a:t>Mr Saville</a:t>
            </a:r>
            <a:endParaRPr sz="28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4B3241"/>
                </a:solidFill>
              </a:rPr>
              <a:t>‹#›</a:t>
            </a:fld>
            <a:endParaRPr>
              <a:solidFill>
                <a:srgbClr val="4B3241"/>
              </a:solidFill>
            </a:endParaRPr>
          </a:p>
        </p:txBody>
      </p:sp>
      <p:pic>
        <p:nvPicPr>
          <p:cNvPr id="98" name="Google Shape;9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58250" y="817075"/>
            <a:ext cx="11351332" cy="76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6"/>
          <p:cNvSpPr txBox="1"/>
          <p:nvPr/>
        </p:nvSpPr>
        <p:spPr>
          <a:xfrm rot="-5400000">
            <a:off x="5276300" y="4086852"/>
            <a:ext cx="30798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Velocity (m/s)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12252146" y="8480475"/>
            <a:ext cx="2202900" cy="5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Time (s)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01" name="Google Shape;101;p16"/>
          <p:cNvCxnSpPr/>
          <p:nvPr/>
        </p:nvCxnSpPr>
        <p:spPr>
          <a:xfrm flipH="1" rot="10800000">
            <a:off x="7941150" y="5791875"/>
            <a:ext cx="2432100" cy="19008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2" name="Google Shape;102;p16"/>
          <p:cNvCxnSpPr/>
          <p:nvPr/>
        </p:nvCxnSpPr>
        <p:spPr>
          <a:xfrm>
            <a:off x="10352850" y="5791825"/>
            <a:ext cx="25437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3" name="Google Shape;103;p16"/>
          <p:cNvCxnSpPr/>
          <p:nvPr/>
        </p:nvCxnSpPr>
        <p:spPr>
          <a:xfrm flipH="1" rot="10800000">
            <a:off x="12896650" y="2073925"/>
            <a:ext cx="1174200" cy="37179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4" name="Google Shape;104;p16"/>
          <p:cNvCxnSpPr/>
          <p:nvPr/>
        </p:nvCxnSpPr>
        <p:spPr>
          <a:xfrm>
            <a:off x="14091000" y="2101925"/>
            <a:ext cx="3773700" cy="55350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5" name="Google Shape;105;p16"/>
          <p:cNvSpPr txBox="1"/>
          <p:nvPr/>
        </p:nvSpPr>
        <p:spPr>
          <a:xfrm>
            <a:off x="480175" y="603150"/>
            <a:ext cx="5889300" cy="87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arenR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Identify what each area represents on the graph: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A &amp; C: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B: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D: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arenR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How many times did the object accelerate?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arenR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At what point is the object accelerating 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quickest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arenR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How long did the object remain at a constant velocity?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8500225" y="5931600"/>
            <a:ext cx="7269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1" sz="3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11348825" y="4958200"/>
            <a:ext cx="7269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1" sz="3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6"/>
          <p:cNvSpPr txBox="1"/>
          <p:nvPr/>
        </p:nvSpPr>
        <p:spPr>
          <a:xfrm>
            <a:off x="12634700" y="2993750"/>
            <a:ext cx="7269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 b="1" sz="3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6"/>
          <p:cNvSpPr txBox="1"/>
          <p:nvPr/>
        </p:nvSpPr>
        <p:spPr>
          <a:xfrm>
            <a:off x="16057700" y="4128600"/>
            <a:ext cx="7269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 b="1" sz="3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4B3241"/>
                </a:solidFill>
              </a:rPr>
              <a:t>‹#›</a:t>
            </a:fld>
            <a:endParaRPr>
              <a:solidFill>
                <a:srgbClr val="4B3241"/>
              </a:solidFill>
            </a:endParaRPr>
          </a:p>
        </p:txBody>
      </p:sp>
      <p:pic>
        <p:nvPicPr>
          <p:cNvPr id="115" name="Google Shape;11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58250" y="1121875"/>
            <a:ext cx="11351332" cy="76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7"/>
          <p:cNvSpPr txBox="1"/>
          <p:nvPr/>
        </p:nvSpPr>
        <p:spPr>
          <a:xfrm rot="-5400000">
            <a:off x="5276300" y="4315452"/>
            <a:ext cx="30798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Velocity (m/s)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7"/>
          <p:cNvSpPr txBox="1"/>
          <p:nvPr/>
        </p:nvSpPr>
        <p:spPr>
          <a:xfrm>
            <a:off x="12252146" y="8709075"/>
            <a:ext cx="2202900" cy="5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Time (s)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18" name="Google Shape;118;p17"/>
          <p:cNvCxnSpPr/>
          <p:nvPr/>
        </p:nvCxnSpPr>
        <p:spPr>
          <a:xfrm flipH="1" rot="10800000">
            <a:off x="7941150" y="6020475"/>
            <a:ext cx="2432100" cy="19008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9" name="Google Shape;119;p17"/>
          <p:cNvCxnSpPr/>
          <p:nvPr/>
        </p:nvCxnSpPr>
        <p:spPr>
          <a:xfrm>
            <a:off x="10352850" y="6020425"/>
            <a:ext cx="25437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0" name="Google Shape;120;p17"/>
          <p:cNvCxnSpPr/>
          <p:nvPr/>
        </p:nvCxnSpPr>
        <p:spPr>
          <a:xfrm flipH="1" rot="10800000">
            <a:off x="12896650" y="2302525"/>
            <a:ext cx="1174200" cy="37179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1" name="Google Shape;121;p17"/>
          <p:cNvCxnSpPr/>
          <p:nvPr/>
        </p:nvCxnSpPr>
        <p:spPr>
          <a:xfrm>
            <a:off x="14091000" y="2330525"/>
            <a:ext cx="3773700" cy="55350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2" name="Google Shape;122;p17"/>
          <p:cNvSpPr txBox="1"/>
          <p:nvPr/>
        </p:nvSpPr>
        <p:spPr>
          <a:xfrm>
            <a:off x="480175" y="1204150"/>
            <a:ext cx="6284700" cy="87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arenR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Calculate the acceleration of A.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arenR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Calculate the 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acceleration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of C.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arenR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Calculate the deceleration of D.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7"/>
          <p:cNvSpPr txBox="1"/>
          <p:nvPr/>
        </p:nvSpPr>
        <p:spPr>
          <a:xfrm>
            <a:off x="8500225" y="6160200"/>
            <a:ext cx="7269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1" sz="3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17"/>
          <p:cNvSpPr txBox="1"/>
          <p:nvPr/>
        </p:nvSpPr>
        <p:spPr>
          <a:xfrm>
            <a:off x="11348825" y="5186800"/>
            <a:ext cx="7269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1" sz="3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17"/>
          <p:cNvSpPr txBox="1"/>
          <p:nvPr/>
        </p:nvSpPr>
        <p:spPr>
          <a:xfrm>
            <a:off x="12634700" y="3222350"/>
            <a:ext cx="7269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 b="1" sz="3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6" name="Google Shape;126;p17"/>
          <p:cNvSpPr txBox="1"/>
          <p:nvPr/>
        </p:nvSpPr>
        <p:spPr>
          <a:xfrm>
            <a:off x="16057700" y="4357200"/>
            <a:ext cx="7269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 b="1" sz="3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17"/>
          <p:cNvSpPr txBox="1"/>
          <p:nvPr>
            <p:ph type="title"/>
          </p:nvPr>
        </p:nvSpPr>
        <p:spPr>
          <a:xfrm>
            <a:off x="638425" y="303000"/>
            <a:ext cx="9872100" cy="880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Calculating Acceleration - You Do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58250" y="1121875"/>
            <a:ext cx="11351332" cy="76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8"/>
          <p:cNvSpPr txBox="1"/>
          <p:nvPr>
            <p:ph type="title"/>
          </p:nvPr>
        </p:nvSpPr>
        <p:spPr>
          <a:xfrm>
            <a:off x="613150" y="356650"/>
            <a:ext cx="13201200" cy="880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HT ONLY - Independent Practice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4" name="Google Shape;134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5" name="Google Shape;135;p18"/>
          <p:cNvSpPr txBox="1"/>
          <p:nvPr/>
        </p:nvSpPr>
        <p:spPr>
          <a:xfrm rot="-5400000">
            <a:off x="5276300" y="4315452"/>
            <a:ext cx="30798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Velocity (m/s)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18"/>
          <p:cNvSpPr txBox="1"/>
          <p:nvPr/>
        </p:nvSpPr>
        <p:spPr>
          <a:xfrm>
            <a:off x="12252146" y="8709075"/>
            <a:ext cx="2202900" cy="5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Time (s)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37" name="Google Shape;137;p18"/>
          <p:cNvCxnSpPr/>
          <p:nvPr/>
        </p:nvCxnSpPr>
        <p:spPr>
          <a:xfrm flipH="1" rot="10800000">
            <a:off x="7941150" y="6020475"/>
            <a:ext cx="2432100" cy="19008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8" name="Google Shape;138;p18"/>
          <p:cNvCxnSpPr/>
          <p:nvPr/>
        </p:nvCxnSpPr>
        <p:spPr>
          <a:xfrm>
            <a:off x="10352850" y="6020425"/>
            <a:ext cx="25437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9" name="Google Shape;139;p18"/>
          <p:cNvCxnSpPr/>
          <p:nvPr/>
        </p:nvCxnSpPr>
        <p:spPr>
          <a:xfrm flipH="1" rot="10800000">
            <a:off x="12896650" y="2302525"/>
            <a:ext cx="1174200" cy="37179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0" name="Google Shape;140;p18"/>
          <p:cNvCxnSpPr/>
          <p:nvPr/>
        </p:nvCxnSpPr>
        <p:spPr>
          <a:xfrm>
            <a:off x="14091000" y="2330525"/>
            <a:ext cx="3773700" cy="55350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1" name="Google Shape;141;p18"/>
          <p:cNvSpPr txBox="1"/>
          <p:nvPr/>
        </p:nvSpPr>
        <p:spPr>
          <a:xfrm>
            <a:off x="8500225" y="6160200"/>
            <a:ext cx="7269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1" sz="3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2" name="Google Shape;142;p18"/>
          <p:cNvSpPr txBox="1"/>
          <p:nvPr/>
        </p:nvSpPr>
        <p:spPr>
          <a:xfrm>
            <a:off x="11348825" y="5186800"/>
            <a:ext cx="7269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1" sz="3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3" name="Google Shape;143;p18"/>
          <p:cNvSpPr txBox="1"/>
          <p:nvPr/>
        </p:nvSpPr>
        <p:spPr>
          <a:xfrm>
            <a:off x="12634700" y="3222350"/>
            <a:ext cx="7269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 b="1" sz="3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18"/>
          <p:cNvSpPr txBox="1"/>
          <p:nvPr/>
        </p:nvSpPr>
        <p:spPr>
          <a:xfrm>
            <a:off x="16057700" y="4357200"/>
            <a:ext cx="7269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 b="1" sz="3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5" name="Google Shape;145;p18"/>
          <p:cNvSpPr txBox="1"/>
          <p:nvPr/>
        </p:nvSpPr>
        <p:spPr>
          <a:xfrm>
            <a:off x="480175" y="1872900"/>
            <a:ext cx="6284700" cy="81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arenR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Calculate the distance travelled at points A and B.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