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0" r:id="rId3"/>
  </p:sldMasterIdLst>
  <p:notesMasterIdLst>
    <p:notesMasterId r:id="rId4"/>
  </p:notesMasterIdLst>
  <p:sldIdLst>
    <p:sldId id="256" r:id="rId5"/>
    <p:sldId id="257" r:id="rId6"/>
    <p:sldId id="258" r:id="rId7"/>
    <p:sldId id="259" r:id="rId8"/>
    <p:sldId id="260" r:id="rId9"/>
    <p:sldId id="261" r:id="rId10"/>
    <p:sldId id="262" r:id="rId11"/>
  </p:sldIdLst>
  <p:sldSz cy="10287000" cx="18288000"/>
  <p:notesSz cx="6858000" cy="9144000"/>
  <p:embeddedFontLst>
    <p:embeddedFont>
      <p:font typeface="Montserrat SemiBold"/>
      <p:regular r:id="rId12"/>
      <p:bold r:id="rId13"/>
      <p:italic r:id="rId14"/>
      <p:boldItalic r:id="rId15"/>
    </p:embeddedFont>
    <p:embeddedFont>
      <p:font typeface="Montserrat"/>
      <p:regular r:id="rId16"/>
      <p:bold r:id="rId17"/>
      <p:italic r:id="rId18"/>
      <p:boldItalic r:id="rId19"/>
    </p:embeddedFont>
    <p:embeddedFont>
      <p:font typeface="Montserrat Medium"/>
      <p:regular r:id="rId20"/>
      <p:bold r:id="rId21"/>
      <p:italic r:id="rId22"/>
      <p:boldItalic r:id="rId2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MontserratMedium-regular.fntdata"/><Relationship Id="rId11" Type="http://schemas.openxmlformats.org/officeDocument/2006/relationships/slide" Target="slides/slide7.xml"/><Relationship Id="rId22" Type="http://schemas.openxmlformats.org/officeDocument/2006/relationships/font" Target="fonts/MontserratMedium-italic.fntdata"/><Relationship Id="rId10" Type="http://schemas.openxmlformats.org/officeDocument/2006/relationships/slide" Target="slides/slide6.xml"/><Relationship Id="rId21" Type="http://schemas.openxmlformats.org/officeDocument/2006/relationships/font" Target="fonts/MontserratMedium-bold.fntdata"/><Relationship Id="rId13" Type="http://schemas.openxmlformats.org/officeDocument/2006/relationships/font" Target="fonts/MontserratSemiBold-bold.fntdata"/><Relationship Id="rId12" Type="http://schemas.openxmlformats.org/officeDocument/2006/relationships/font" Target="fonts/MontserratSemiBold-regular.fntdata"/><Relationship Id="rId23" Type="http://schemas.openxmlformats.org/officeDocument/2006/relationships/font" Target="fonts/MontserratMedium-boldItalic.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MontserratSemiBold-boldItalic.fntdata"/><Relationship Id="rId14" Type="http://schemas.openxmlformats.org/officeDocument/2006/relationships/font" Target="fonts/MontserratSemiBold-italic.fntdata"/><Relationship Id="rId17" Type="http://schemas.openxmlformats.org/officeDocument/2006/relationships/font" Target="fonts/Montserrat-bold.fntdata"/><Relationship Id="rId16" Type="http://schemas.openxmlformats.org/officeDocument/2006/relationships/font" Target="fonts/Montserrat-regular.fntdata"/><Relationship Id="rId5" Type="http://schemas.openxmlformats.org/officeDocument/2006/relationships/slide" Target="slides/slide1.xml"/><Relationship Id="rId19" Type="http://schemas.openxmlformats.org/officeDocument/2006/relationships/font" Target="fonts/Montserrat-boldItalic.fntdata"/><Relationship Id="rId6" Type="http://schemas.openxmlformats.org/officeDocument/2006/relationships/slide" Target="slides/slide2.xml"/><Relationship Id="rId18" Type="http://schemas.openxmlformats.org/officeDocument/2006/relationships/font" Target="fonts/Montserrat-italic.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commons.wikimedia.org/wiki/File:Pope_leo_III.jpg" TargetMode="Externa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commons.wikimedia.org/wiki/File:Pope_leo_III.jpg" TargetMode="Externa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commons.wikimedia.org/wiki/File:Pope_leo_III.jpg" TargetMode="Externa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commons.wikimedia.org/wiki/File:Pope_leo_III.jpg" TargetMode="Externa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8c32cc41f6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8c32cc41f6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8b430f1fe8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8b430f1fe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u="sng">
                <a:solidFill>
                  <a:schemeClr val="hlink"/>
                </a:solidFill>
                <a:hlinkClick r:id="rId2"/>
              </a:rPr>
              <a:t>https://commons.wikimedia.org/wiki/File:Pope_leo_III.jpg</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8c2294735d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8c2294735d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u="sng">
                <a:solidFill>
                  <a:schemeClr val="hlink"/>
                </a:solidFill>
                <a:hlinkClick r:id="rId2"/>
              </a:rPr>
              <a:t>https://commons.wikimedia.org/wiki/File:Pope_leo_III.jpg</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8c2294735d_0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8c2294735d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u="sng">
                <a:solidFill>
                  <a:schemeClr val="hlink"/>
                </a:solidFill>
                <a:hlinkClick r:id="rId2"/>
              </a:rPr>
              <a:t>https://commons.wikimedia.org/wiki/File:Pope_leo_III.jpg</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g8c2294735d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8c2294735d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u="sng">
                <a:solidFill>
                  <a:schemeClr val="hlink"/>
                </a:solidFill>
                <a:hlinkClick r:id="rId2"/>
              </a:rPr>
              <a:t>https://commons.wikimedia.org/wiki/File:Pope_leo_III.jpg</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8bb607c5d0_0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8bb607c5d0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g8bb607c5d0_0_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5" name="Google Shape;125;g8bb607c5d0_0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917950" y="2876300"/>
            <a:ext cx="16452000" cy="3723000"/>
          </a:xfrm>
          <a:prstGeom prst="rect">
            <a:avLst/>
          </a:prstGeom>
        </p:spPr>
        <p:txBody>
          <a:bodyPr anchorCtr="0" anchor="t" bIns="0" lIns="0" spcFirstLastPara="1" rIns="0" wrap="square" tIns="0">
            <a:noAutofit/>
          </a:bodyPr>
          <a:lstStyle>
            <a:lvl1pPr lvl="0">
              <a:spcBef>
                <a:spcPts val="0"/>
              </a:spcBef>
              <a:spcAft>
                <a:spcPts val="0"/>
              </a:spcAft>
              <a:buClr>
                <a:srgbClr val="000000"/>
              </a:buClr>
              <a:buSzPts val="6000"/>
              <a:buFont typeface="Montserrat SemiBold"/>
              <a:buNone/>
              <a:defRPr b="0" sz="6000">
                <a:solidFill>
                  <a:srgbClr val="000000"/>
                </a:solidFill>
                <a:latin typeface="Montserrat SemiBold"/>
                <a:ea typeface="Montserrat SemiBold"/>
                <a:cs typeface="Montserrat SemiBold"/>
                <a:sym typeface="Montserrat SemiBold"/>
              </a:defRPr>
            </a:lvl1pPr>
            <a:lvl2pPr lvl="1" algn="ctr">
              <a:spcBef>
                <a:spcPts val="0"/>
              </a:spcBef>
              <a:spcAft>
                <a:spcPts val="0"/>
              </a:spcAft>
              <a:buClr>
                <a:srgbClr val="000000"/>
              </a:buClr>
              <a:buSzPts val="10400"/>
              <a:buNone/>
              <a:defRPr sz="10400">
                <a:solidFill>
                  <a:srgbClr val="000000"/>
                </a:solidFill>
              </a:defRPr>
            </a:lvl2pPr>
            <a:lvl3pPr lvl="2" algn="ctr">
              <a:spcBef>
                <a:spcPts val="0"/>
              </a:spcBef>
              <a:spcAft>
                <a:spcPts val="0"/>
              </a:spcAft>
              <a:buClr>
                <a:srgbClr val="000000"/>
              </a:buClr>
              <a:buSzPts val="10400"/>
              <a:buNone/>
              <a:defRPr sz="10400">
                <a:solidFill>
                  <a:srgbClr val="000000"/>
                </a:solidFill>
              </a:defRPr>
            </a:lvl3pPr>
            <a:lvl4pPr lvl="3" algn="ctr">
              <a:spcBef>
                <a:spcPts val="0"/>
              </a:spcBef>
              <a:spcAft>
                <a:spcPts val="0"/>
              </a:spcAft>
              <a:buClr>
                <a:srgbClr val="000000"/>
              </a:buClr>
              <a:buSzPts val="10400"/>
              <a:buNone/>
              <a:defRPr sz="10400">
                <a:solidFill>
                  <a:srgbClr val="000000"/>
                </a:solidFill>
              </a:defRPr>
            </a:lvl4pPr>
            <a:lvl5pPr lvl="4" algn="ctr">
              <a:spcBef>
                <a:spcPts val="0"/>
              </a:spcBef>
              <a:spcAft>
                <a:spcPts val="0"/>
              </a:spcAft>
              <a:buClr>
                <a:srgbClr val="000000"/>
              </a:buClr>
              <a:buSzPts val="10400"/>
              <a:buNone/>
              <a:defRPr sz="10400">
                <a:solidFill>
                  <a:srgbClr val="000000"/>
                </a:solidFill>
              </a:defRPr>
            </a:lvl5pPr>
            <a:lvl6pPr lvl="5" algn="ctr">
              <a:spcBef>
                <a:spcPts val="0"/>
              </a:spcBef>
              <a:spcAft>
                <a:spcPts val="0"/>
              </a:spcAft>
              <a:buClr>
                <a:srgbClr val="000000"/>
              </a:buClr>
              <a:buSzPts val="10400"/>
              <a:buNone/>
              <a:defRPr sz="10400">
                <a:solidFill>
                  <a:srgbClr val="000000"/>
                </a:solidFill>
              </a:defRPr>
            </a:lvl6pPr>
            <a:lvl7pPr lvl="6" algn="ctr">
              <a:spcBef>
                <a:spcPts val="0"/>
              </a:spcBef>
              <a:spcAft>
                <a:spcPts val="0"/>
              </a:spcAft>
              <a:buClr>
                <a:srgbClr val="000000"/>
              </a:buClr>
              <a:buSzPts val="10400"/>
              <a:buNone/>
              <a:defRPr sz="10400">
                <a:solidFill>
                  <a:srgbClr val="000000"/>
                </a:solidFill>
              </a:defRPr>
            </a:lvl7pPr>
            <a:lvl8pPr lvl="7" algn="ctr">
              <a:spcBef>
                <a:spcPts val="0"/>
              </a:spcBef>
              <a:spcAft>
                <a:spcPts val="0"/>
              </a:spcAft>
              <a:buClr>
                <a:srgbClr val="000000"/>
              </a:buClr>
              <a:buSzPts val="10400"/>
              <a:buNone/>
              <a:defRPr sz="10400">
                <a:solidFill>
                  <a:srgbClr val="000000"/>
                </a:solidFill>
              </a:defRPr>
            </a:lvl8pPr>
            <a:lvl9pPr lvl="8" algn="ctr">
              <a:spcBef>
                <a:spcPts val="0"/>
              </a:spcBef>
              <a:spcAft>
                <a:spcPts val="0"/>
              </a:spcAft>
              <a:buClr>
                <a:srgbClr val="000000"/>
              </a:buClr>
              <a:buSzPts val="10400"/>
              <a:buNone/>
              <a:defRPr sz="10400">
                <a:solidFill>
                  <a:srgbClr val="000000"/>
                </a:solidFill>
              </a:defRPr>
            </a:lvl9pPr>
          </a:lstStyle>
          <a:p/>
        </p:txBody>
      </p:sp>
      <p:sp>
        <p:nvSpPr>
          <p:cNvPr id="12" name="Google Shape;12;p2"/>
          <p:cNvSpPr txBox="1"/>
          <p:nvPr>
            <p:ph idx="1" type="subTitle"/>
          </p:nvPr>
        </p:nvSpPr>
        <p:spPr>
          <a:xfrm>
            <a:off x="917950" y="890050"/>
            <a:ext cx="16452000" cy="1585200"/>
          </a:xfrm>
          <a:prstGeom prst="rect">
            <a:avLst/>
          </a:prstGeom>
        </p:spPr>
        <p:txBody>
          <a:bodyPr anchorCtr="0" anchor="t" bIns="0" lIns="0" spcFirstLastPara="1" rIns="0" wrap="square" tIns="0">
            <a:noAutofit/>
          </a:bodyPr>
          <a:lstStyle>
            <a:lvl1pPr lvl="0">
              <a:lnSpc>
                <a:spcPct val="115000"/>
              </a:lnSpc>
              <a:spcBef>
                <a:spcPts val="0"/>
              </a:spcBef>
              <a:spcAft>
                <a:spcPts val="0"/>
              </a:spcAft>
              <a:buClr>
                <a:srgbClr val="000000"/>
              </a:buClr>
              <a:buSzPts val="3600"/>
              <a:buNone/>
              <a:defRPr sz="3600">
                <a:solidFill>
                  <a:srgbClr val="000000"/>
                </a:solidFill>
              </a:defRPr>
            </a:lvl1pPr>
            <a:lvl2pPr lvl="1" algn="ctr">
              <a:lnSpc>
                <a:spcPct val="100000"/>
              </a:lnSpc>
              <a:spcBef>
                <a:spcPts val="0"/>
              </a:spcBef>
              <a:spcAft>
                <a:spcPts val="0"/>
              </a:spcAft>
              <a:buClr>
                <a:srgbClr val="000000"/>
              </a:buClr>
              <a:buSzPts val="5600"/>
              <a:buNone/>
              <a:defRPr sz="5600">
                <a:solidFill>
                  <a:srgbClr val="000000"/>
                </a:solidFill>
              </a:defRPr>
            </a:lvl2pPr>
            <a:lvl3pPr lvl="2" algn="ctr">
              <a:lnSpc>
                <a:spcPct val="100000"/>
              </a:lnSpc>
              <a:spcBef>
                <a:spcPts val="0"/>
              </a:spcBef>
              <a:spcAft>
                <a:spcPts val="0"/>
              </a:spcAft>
              <a:buClr>
                <a:srgbClr val="000000"/>
              </a:buClr>
              <a:buSzPts val="5600"/>
              <a:buNone/>
              <a:defRPr sz="5600">
                <a:solidFill>
                  <a:srgbClr val="000000"/>
                </a:solidFill>
              </a:defRPr>
            </a:lvl3pPr>
            <a:lvl4pPr lvl="3" algn="ctr">
              <a:lnSpc>
                <a:spcPct val="100000"/>
              </a:lnSpc>
              <a:spcBef>
                <a:spcPts val="0"/>
              </a:spcBef>
              <a:spcAft>
                <a:spcPts val="0"/>
              </a:spcAft>
              <a:buClr>
                <a:srgbClr val="000000"/>
              </a:buClr>
              <a:buSzPts val="5600"/>
              <a:buNone/>
              <a:defRPr sz="5600">
                <a:solidFill>
                  <a:srgbClr val="000000"/>
                </a:solidFill>
              </a:defRPr>
            </a:lvl4pPr>
            <a:lvl5pPr lvl="4" algn="ctr">
              <a:lnSpc>
                <a:spcPct val="100000"/>
              </a:lnSpc>
              <a:spcBef>
                <a:spcPts val="0"/>
              </a:spcBef>
              <a:spcAft>
                <a:spcPts val="0"/>
              </a:spcAft>
              <a:buClr>
                <a:srgbClr val="000000"/>
              </a:buClr>
              <a:buSzPts val="5600"/>
              <a:buNone/>
              <a:defRPr sz="5600">
                <a:solidFill>
                  <a:srgbClr val="000000"/>
                </a:solidFill>
              </a:defRPr>
            </a:lvl5pPr>
            <a:lvl6pPr lvl="5" algn="ctr">
              <a:lnSpc>
                <a:spcPct val="100000"/>
              </a:lnSpc>
              <a:spcBef>
                <a:spcPts val="0"/>
              </a:spcBef>
              <a:spcAft>
                <a:spcPts val="0"/>
              </a:spcAft>
              <a:buClr>
                <a:srgbClr val="000000"/>
              </a:buClr>
              <a:buSzPts val="5600"/>
              <a:buNone/>
              <a:defRPr sz="5600">
                <a:solidFill>
                  <a:srgbClr val="000000"/>
                </a:solidFill>
              </a:defRPr>
            </a:lvl6pPr>
            <a:lvl7pPr lvl="6" algn="ctr">
              <a:lnSpc>
                <a:spcPct val="100000"/>
              </a:lnSpc>
              <a:spcBef>
                <a:spcPts val="0"/>
              </a:spcBef>
              <a:spcAft>
                <a:spcPts val="0"/>
              </a:spcAft>
              <a:buClr>
                <a:srgbClr val="000000"/>
              </a:buClr>
              <a:buSzPts val="5600"/>
              <a:buNone/>
              <a:defRPr sz="5600">
                <a:solidFill>
                  <a:srgbClr val="000000"/>
                </a:solidFill>
              </a:defRPr>
            </a:lvl7pPr>
            <a:lvl8pPr lvl="7" algn="ctr">
              <a:lnSpc>
                <a:spcPct val="100000"/>
              </a:lnSpc>
              <a:spcBef>
                <a:spcPts val="0"/>
              </a:spcBef>
              <a:spcAft>
                <a:spcPts val="0"/>
              </a:spcAft>
              <a:buClr>
                <a:srgbClr val="000000"/>
              </a:buClr>
              <a:buSzPts val="5600"/>
              <a:buNone/>
              <a:defRPr sz="5600">
                <a:solidFill>
                  <a:srgbClr val="000000"/>
                </a:solidFill>
              </a:defRPr>
            </a:lvl8pPr>
            <a:lvl9pPr lvl="8" algn="ctr">
              <a:lnSpc>
                <a:spcPct val="100000"/>
              </a:lnSpc>
              <a:spcBef>
                <a:spcPts val="0"/>
              </a:spcBef>
              <a:spcAft>
                <a:spcPts val="0"/>
              </a:spcAft>
              <a:buClr>
                <a:srgbClr val="000000"/>
              </a:buClr>
              <a:buSzPts val="5600"/>
              <a:buNone/>
              <a:defRPr sz="5600">
                <a:solidFill>
                  <a:srgbClr val="000000"/>
                </a:solidFill>
              </a:defRPr>
            </a:lvl9pPr>
          </a:lstStyle>
          <a:p/>
        </p:txBody>
      </p:sp>
      <p:sp>
        <p:nvSpPr>
          <p:cNvPr id="13" name="Google Shape;13;p2"/>
          <p:cNvSpPr txBox="1"/>
          <p:nvPr>
            <p:ph idx="2" type="subTitle"/>
          </p:nvPr>
        </p:nvSpPr>
        <p:spPr>
          <a:xfrm>
            <a:off x="917950" y="8210950"/>
            <a:ext cx="7902000" cy="1239000"/>
          </a:xfrm>
          <a:prstGeom prst="rect">
            <a:avLst/>
          </a:prstGeom>
        </p:spPr>
        <p:txBody>
          <a:bodyPr anchorCtr="0" anchor="b" bIns="0" lIns="0" spcFirstLastPara="1" rIns="0" wrap="square" tIns="0">
            <a:noAutofit/>
          </a:bodyPr>
          <a:lstStyle>
            <a:lvl1pPr lvl="0">
              <a:spcBef>
                <a:spcPts val="2000"/>
              </a:spcBef>
              <a:spcAft>
                <a:spcPts val="0"/>
              </a:spcAft>
              <a:buNone/>
              <a:defRPr sz="2800">
                <a:solidFill>
                  <a:srgbClr val="000000"/>
                </a:solidFill>
                <a:latin typeface="Montserrat SemiBold"/>
                <a:ea typeface="Montserrat SemiBold"/>
                <a:cs typeface="Montserrat SemiBold"/>
                <a:sym typeface="Montserrat SemiBold"/>
              </a:defRPr>
            </a:lvl1pPr>
            <a:lvl2pPr lvl="1">
              <a:spcBef>
                <a:spcPts val="0"/>
              </a:spcBef>
              <a:spcAft>
                <a:spcPts val="0"/>
              </a:spcAft>
              <a:buNone/>
              <a:defRPr>
                <a:solidFill>
                  <a:srgbClr val="000000"/>
                </a:solidFill>
              </a:defRPr>
            </a:lvl2pPr>
            <a:lvl3pPr lvl="2">
              <a:spcBef>
                <a:spcPts val="2000"/>
              </a:spcBef>
              <a:spcAft>
                <a:spcPts val="0"/>
              </a:spcAft>
              <a:buNone/>
              <a:defRPr>
                <a:solidFill>
                  <a:srgbClr val="000000"/>
                </a:solidFill>
              </a:defRPr>
            </a:lvl3pPr>
            <a:lvl4pPr lvl="3">
              <a:spcBef>
                <a:spcPts val="2000"/>
              </a:spcBef>
              <a:spcAft>
                <a:spcPts val="0"/>
              </a:spcAft>
              <a:buNone/>
              <a:defRPr>
                <a:solidFill>
                  <a:srgbClr val="000000"/>
                </a:solidFill>
              </a:defRPr>
            </a:lvl4pPr>
            <a:lvl5pPr lvl="4">
              <a:spcBef>
                <a:spcPts val="2000"/>
              </a:spcBef>
              <a:spcAft>
                <a:spcPts val="0"/>
              </a:spcAft>
              <a:buNone/>
              <a:defRPr>
                <a:solidFill>
                  <a:srgbClr val="000000"/>
                </a:solidFill>
              </a:defRPr>
            </a:lvl5pPr>
            <a:lvl6pPr lvl="5">
              <a:spcBef>
                <a:spcPts val="2000"/>
              </a:spcBef>
              <a:spcAft>
                <a:spcPts val="0"/>
              </a:spcAft>
              <a:buNone/>
              <a:defRPr>
                <a:solidFill>
                  <a:srgbClr val="000000"/>
                </a:solidFill>
              </a:defRPr>
            </a:lvl6pPr>
            <a:lvl7pPr lvl="6">
              <a:spcBef>
                <a:spcPts val="2000"/>
              </a:spcBef>
              <a:spcAft>
                <a:spcPts val="0"/>
              </a:spcAft>
              <a:buNone/>
              <a:defRPr>
                <a:solidFill>
                  <a:srgbClr val="000000"/>
                </a:solidFill>
              </a:defRPr>
            </a:lvl7pPr>
            <a:lvl8pPr lvl="7">
              <a:spcBef>
                <a:spcPts val="2000"/>
              </a:spcBef>
              <a:spcAft>
                <a:spcPts val="0"/>
              </a:spcAft>
              <a:buNone/>
              <a:defRPr>
                <a:solidFill>
                  <a:srgbClr val="000000"/>
                </a:solidFill>
              </a:defRPr>
            </a:lvl8pPr>
            <a:lvl9pPr lvl="8">
              <a:spcBef>
                <a:spcPts val="2000"/>
              </a:spcBef>
              <a:spcAft>
                <a:spcPts val="2000"/>
              </a:spcAft>
              <a:buNone/>
              <a:defRPr>
                <a:solidFill>
                  <a:srgbClr val="000000"/>
                </a:solidFill>
              </a:defRPr>
            </a:lvl9pPr>
          </a:lstStyle>
          <a:p/>
        </p:txBody>
      </p:sp>
      <p:pic>
        <p:nvPicPr>
          <p:cNvPr id="14" name="Google Shape;14;p2"/>
          <p:cNvPicPr preferRelativeResize="0"/>
          <p:nvPr/>
        </p:nvPicPr>
        <p:blipFill rotWithShape="1">
          <a:blip r:embed="rId2">
            <a:alphaModFix/>
          </a:blip>
          <a:srcRect b="0" l="49" r="59" t="0"/>
          <a:stretch/>
        </p:blipFill>
        <p:spPr>
          <a:xfrm>
            <a:off x="12631606" y="7235497"/>
            <a:ext cx="4719201" cy="2564100"/>
          </a:xfrm>
          <a:prstGeom prst="rect">
            <a:avLst/>
          </a:prstGeom>
          <a:noFill/>
          <a:ln>
            <a:noFill/>
          </a:ln>
        </p:spPr>
      </p:pic>
      <p:sp>
        <p:nvSpPr>
          <p:cNvPr id="15" name="Google Shape;15;p2"/>
          <p:cNvSpPr/>
          <p:nvPr/>
        </p:nvSpPr>
        <p:spPr>
          <a:xfrm>
            <a:off x="17398450" y="8918400"/>
            <a:ext cx="889800" cy="1368600"/>
          </a:xfrm>
          <a:prstGeom prst="rect">
            <a:avLst/>
          </a:prstGeom>
          <a:solidFill>
            <a:schemeClr val="dk1"/>
          </a:solidFill>
          <a:ln>
            <a:noFill/>
          </a:ln>
        </p:spPr>
        <p:txBody>
          <a:bodyPr anchorCtr="0" anchor="ctr" bIns="182850" lIns="182850" spcFirstLastPara="1" rIns="182850" wrap="square" tIns="182850">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67" name="Shape 67"/>
        <p:cNvGrpSpPr/>
        <p:nvPr/>
      </p:nvGrpSpPr>
      <p:grpSpPr>
        <a:xfrm>
          <a:off x="0" y="0"/>
          <a:ext cx="0" cy="0"/>
          <a:chOff x="0" y="0"/>
          <a:chExt cx="0" cy="0"/>
        </a:xfrm>
      </p:grpSpPr>
      <p:sp>
        <p:nvSpPr>
          <p:cNvPr id="68" name="Google Shape;68;p11"/>
          <p:cNvSpPr txBox="1"/>
          <p:nvPr>
            <p:ph type="title"/>
          </p:nvPr>
        </p:nvSpPr>
        <p:spPr>
          <a:xfrm>
            <a:off x="980500" y="2199450"/>
            <a:ext cx="16389600" cy="6882600"/>
          </a:xfrm>
          <a:prstGeom prst="rect">
            <a:avLst/>
          </a:prstGeom>
        </p:spPr>
        <p:txBody>
          <a:bodyPr anchorCtr="0" anchor="t" bIns="0" lIns="0" spcFirstLastPara="1" rIns="0" wrap="square" tIns="0">
            <a:noAutofit/>
          </a:bodyPr>
          <a:lstStyle>
            <a:lvl1pPr lvl="0">
              <a:spcBef>
                <a:spcPts val="0"/>
              </a:spcBef>
              <a:spcAft>
                <a:spcPts val="0"/>
              </a:spcAft>
              <a:buClr>
                <a:srgbClr val="4B3241"/>
              </a:buClr>
              <a:buSzPts val="7200"/>
              <a:buFont typeface="Montserrat SemiBold"/>
              <a:buNone/>
              <a:defRPr b="0" i="1" sz="7200">
                <a:solidFill>
                  <a:srgbClr val="4B3241"/>
                </a:solidFill>
                <a:latin typeface="Montserrat SemiBold"/>
                <a:ea typeface="Montserrat SemiBold"/>
                <a:cs typeface="Montserrat SemiBold"/>
                <a:sym typeface="Montserrat SemiBold"/>
              </a:defRPr>
            </a:lvl1pPr>
            <a:lvl2pPr lvl="1">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2pPr>
            <a:lvl3pPr lvl="2">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3pPr>
            <a:lvl4pPr lvl="3">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4pPr>
            <a:lvl5pPr lvl="4">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5pPr>
            <a:lvl6pPr lvl="5">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6pPr>
            <a:lvl7pPr lvl="6">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7pPr>
            <a:lvl8pPr lvl="7">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8pPr>
            <a:lvl9pPr lvl="8">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9pPr>
          </a:lstStyle>
          <a:p/>
        </p:txBody>
      </p:sp>
      <p:sp>
        <p:nvSpPr>
          <p:cNvPr id="69" name="Google Shape;69;p11"/>
          <p:cNvSpPr txBox="1"/>
          <p:nvPr>
            <p:ph idx="1" type="subTitle"/>
          </p:nvPr>
        </p:nvSpPr>
        <p:spPr>
          <a:xfrm>
            <a:off x="949050" y="7939000"/>
            <a:ext cx="7870800" cy="1908000"/>
          </a:xfrm>
          <a:prstGeom prst="rect">
            <a:avLst/>
          </a:prstGeom>
        </p:spPr>
        <p:txBody>
          <a:bodyPr anchorCtr="0" anchor="b" bIns="0" lIns="0" spcFirstLastPara="1" rIns="0" wrap="square" tIns="0">
            <a:noAutofit/>
          </a:bodyPr>
          <a:lstStyle>
            <a:lvl1pPr lvl="0">
              <a:lnSpc>
                <a:spcPct val="140000"/>
              </a:lnSpc>
              <a:spcBef>
                <a:spcPts val="2000"/>
              </a:spcBef>
              <a:spcAft>
                <a:spcPts val="0"/>
              </a:spcAft>
              <a:buNone/>
              <a:defRPr sz="2800">
                <a:solidFill>
                  <a:srgbClr val="4B3241"/>
                </a:solidFill>
                <a:latin typeface="Montserrat SemiBold"/>
                <a:ea typeface="Montserrat SemiBold"/>
                <a:cs typeface="Montserrat SemiBold"/>
                <a:sym typeface="Montserrat SemiBold"/>
              </a:defRPr>
            </a:lvl1pPr>
            <a:lvl2pPr lvl="1">
              <a:spcBef>
                <a:spcPts val="0"/>
              </a:spcBef>
              <a:spcAft>
                <a:spcPts val="0"/>
              </a:spcAft>
              <a:buNone/>
              <a:defRPr>
                <a:solidFill>
                  <a:srgbClr val="4B3241"/>
                </a:solidFill>
              </a:defRPr>
            </a:lvl2pPr>
            <a:lvl3pPr lvl="2">
              <a:spcBef>
                <a:spcPts val="2000"/>
              </a:spcBef>
              <a:spcAft>
                <a:spcPts val="0"/>
              </a:spcAft>
              <a:buNone/>
              <a:defRPr>
                <a:solidFill>
                  <a:srgbClr val="4B3241"/>
                </a:solidFill>
              </a:defRPr>
            </a:lvl3pPr>
            <a:lvl4pPr lvl="3">
              <a:spcBef>
                <a:spcPts val="2000"/>
              </a:spcBef>
              <a:spcAft>
                <a:spcPts val="0"/>
              </a:spcAft>
              <a:buNone/>
              <a:defRPr>
                <a:solidFill>
                  <a:srgbClr val="4B3241"/>
                </a:solidFill>
              </a:defRPr>
            </a:lvl4pPr>
            <a:lvl5pPr lvl="4">
              <a:spcBef>
                <a:spcPts val="2000"/>
              </a:spcBef>
              <a:spcAft>
                <a:spcPts val="0"/>
              </a:spcAft>
              <a:buNone/>
              <a:defRPr>
                <a:solidFill>
                  <a:srgbClr val="4B3241"/>
                </a:solidFill>
              </a:defRPr>
            </a:lvl5pPr>
            <a:lvl6pPr lvl="5">
              <a:spcBef>
                <a:spcPts val="2000"/>
              </a:spcBef>
              <a:spcAft>
                <a:spcPts val="0"/>
              </a:spcAft>
              <a:buNone/>
              <a:defRPr>
                <a:solidFill>
                  <a:srgbClr val="4B3241"/>
                </a:solidFill>
              </a:defRPr>
            </a:lvl6pPr>
            <a:lvl7pPr lvl="6">
              <a:spcBef>
                <a:spcPts val="2000"/>
              </a:spcBef>
              <a:spcAft>
                <a:spcPts val="0"/>
              </a:spcAft>
              <a:buNone/>
              <a:defRPr>
                <a:solidFill>
                  <a:srgbClr val="4B3241"/>
                </a:solidFill>
              </a:defRPr>
            </a:lvl7pPr>
            <a:lvl8pPr lvl="7">
              <a:spcBef>
                <a:spcPts val="2000"/>
              </a:spcBef>
              <a:spcAft>
                <a:spcPts val="0"/>
              </a:spcAft>
              <a:buNone/>
              <a:defRPr>
                <a:solidFill>
                  <a:srgbClr val="4B3241"/>
                </a:solidFill>
              </a:defRPr>
            </a:lvl8pPr>
            <a:lvl9pPr lvl="8">
              <a:spcBef>
                <a:spcPts val="2000"/>
              </a:spcBef>
              <a:spcAft>
                <a:spcPts val="2000"/>
              </a:spcAft>
              <a:buNone/>
              <a:defRPr>
                <a:solidFill>
                  <a:srgbClr val="4B3241"/>
                </a:solidFill>
              </a:defRPr>
            </a:lvl9pPr>
          </a:lstStyle>
          <a:p/>
        </p:txBody>
      </p:sp>
      <p:pic>
        <p:nvPicPr>
          <p:cNvPr id="70" name="Google Shape;70;p11"/>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1" name="Shape 71"/>
        <p:cNvGrpSpPr/>
        <p:nvPr/>
      </p:nvGrpSpPr>
      <p:grpSpPr>
        <a:xfrm>
          <a:off x="0" y="0"/>
          <a:ext cx="0" cy="0"/>
          <a:chOff x="0" y="0"/>
          <a:chExt cx="0" cy="0"/>
        </a:xfrm>
      </p:grpSpPr>
      <p:sp>
        <p:nvSpPr>
          <p:cNvPr id="72" name="Google Shape;72;p12"/>
          <p:cNvSpPr txBox="1"/>
          <p:nvPr>
            <p:ph idx="1" type="body"/>
          </p:nvPr>
        </p:nvSpPr>
        <p:spPr>
          <a:xfrm>
            <a:off x="936000" y="9252000"/>
            <a:ext cx="7884000" cy="640800"/>
          </a:xfrm>
          <a:prstGeom prst="rect">
            <a:avLst/>
          </a:prstGeom>
        </p:spPr>
        <p:txBody>
          <a:bodyPr anchorCtr="0" anchor="b" bIns="0" lIns="0" spcFirstLastPara="1" rIns="0" wrap="square" tIns="0">
            <a:noAutofit/>
          </a:bodyPr>
          <a:lstStyle>
            <a:lvl1pPr indent="-228600" lvl="0" marL="457200">
              <a:lnSpc>
                <a:spcPct val="130000"/>
              </a:lnSpc>
              <a:spcBef>
                <a:spcPts val="0"/>
              </a:spcBef>
              <a:spcAft>
                <a:spcPts val="0"/>
              </a:spcAft>
              <a:buSzPts val="1600"/>
              <a:buNone/>
              <a:defRPr sz="1600"/>
            </a:lvl1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3" name="Shape 73"/>
        <p:cNvGrpSpPr/>
        <p:nvPr/>
      </p:nvGrpSpPr>
      <p:grpSpPr>
        <a:xfrm>
          <a:off x="0" y="0"/>
          <a:ext cx="0" cy="0"/>
          <a:chOff x="0" y="0"/>
          <a:chExt cx="0" cy="0"/>
        </a:xfrm>
      </p:grpSpPr>
      <p:sp>
        <p:nvSpPr>
          <p:cNvPr id="74" name="Google Shape;74;p1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16" name="Shape 16"/>
        <p:cNvGrpSpPr/>
        <p:nvPr/>
      </p:nvGrpSpPr>
      <p:grpSpPr>
        <a:xfrm>
          <a:off x="0" y="0"/>
          <a:ext cx="0" cy="0"/>
          <a:chOff x="0" y="0"/>
          <a:chExt cx="0" cy="0"/>
        </a:xfrm>
      </p:grpSpPr>
      <p:sp>
        <p:nvSpPr>
          <p:cNvPr id="17" name="Google Shape;17;p3"/>
          <p:cNvSpPr txBox="1"/>
          <p:nvPr>
            <p:ph type="title"/>
          </p:nvPr>
        </p:nvSpPr>
        <p:spPr>
          <a:xfrm>
            <a:off x="917950" y="2876300"/>
            <a:ext cx="16452000" cy="63792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6000"/>
              <a:buFont typeface="Montserrat SemiBold"/>
              <a:buNone/>
              <a:defRPr b="0" sz="6000">
                <a:solidFill>
                  <a:srgbClr val="4B3241"/>
                </a:solidFill>
                <a:latin typeface="Montserrat SemiBold"/>
                <a:ea typeface="Montserrat SemiBold"/>
                <a:cs typeface="Montserrat SemiBold"/>
                <a:sym typeface="Montserrat SemiBold"/>
              </a:defRPr>
            </a:lvl1pPr>
            <a:lvl2pPr lvl="1" rtl="0" algn="ctr">
              <a:spcBef>
                <a:spcPts val="0"/>
              </a:spcBef>
              <a:spcAft>
                <a:spcPts val="0"/>
              </a:spcAft>
              <a:buClr>
                <a:srgbClr val="4B3241"/>
              </a:buClr>
              <a:buSzPts val="7200"/>
              <a:buNone/>
              <a:defRPr sz="7200">
                <a:solidFill>
                  <a:srgbClr val="4B3241"/>
                </a:solidFill>
              </a:defRPr>
            </a:lvl2pPr>
            <a:lvl3pPr lvl="2" rtl="0" algn="ctr">
              <a:spcBef>
                <a:spcPts val="0"/>
              </a:spcBef>
              <a:spcAft>
                <a:spcPts val="0"/>
              </a:spcAft>
              <a:buClr>
                <a:srgbClr val="4B3241"/>
              </a:buClr>
              <a:buSzPts val="7200"/>
              <a:buNone/>
              <a:defRPr sz="7200">
                <a:solidFill>
                  <a:srgbClr val="4B3241"/>
                </a:solidFill>
              </a:defRPr>
            </a:lvl3pPr>
            <a:lvl4pPr lvl="3" rtl="0" algn="ctr">
              <a:spcBef>
                <a:spcPts val="0"/>
              </a:spcBef>
              <a:spcAft>
                <a:spcPts val="0"/>
              </a:spcAft>
              <a:buClr>
                <a:srgbClr val="4B3241"/>
              </a:buClr>
              <a:buSzPts val="7200"/>
              <a:buNone/>
              <a:defRPr sz="7200">
                <a:solidFill>
                  <a:srgbClr val="4B3241"/>
                </a:solidFill>
              </a:defRPr>
            </a:lvl4pPr>
            <a:lvl5pPr lvl="4" rtl="0" algn="ctr">
              <a:spcBef>
                <a:spcPts val="0"/>
              </a:spcBef>
              <a:spcAft>
                <a:spcPts val="0"/>
              </a:spcAft>
              <a:buClr>
                <a:srgbClr val="4B3241"/>
              </a:buClr>
              <a:buSzPts val="7200"/>
              <a:buNone/>
              <a:defRPr sz="7200">
                <a:solidFill>
                  <a:srgbClr val="4B3241"/>
                </a:solidFill>
              </a:defRPr>
            </a:lvl5pPr>
            <a:lvl6pPr lvl="5" rtl="0" algn="ctr">
              <a:spcBef>
                <a:spcPts val="0"/>
              </a:spcBef>
              <a:spcAft>
                <a:spcPts val="0"/>
              </a:spcAft>
              <a:buClr>
                <a:srgbClr val="4B3241"/>
              </a:buClr>
              <a:buSzPts val="7200"/>
              <a:buNone/>
              <a:defRPr sz="7200">
                <a:solidFill>
                  <a:srgbClr val="4B3241"/>
                </a:solidFill>
              </a:defRPr>
            </a:lvl6pPr>
            <a:lvl7pPr lvl="6" rtl="0" algn="ctr">
              <a:spcBef>
                <a:spcPts val="0"/>
              </a:spcBef>
              <a:spcAft>
                <a:spcPts val="0"/>
              </a:spcAft>
              <a:buClr>
                <a:srgbClr val="4B3241"/>
              </a:buClr>
              <a:buSzPts val="7200"/>
              <a:buNone/>
              <a:defRPr sz="7200">
                <a:solidFill>
                  <a:srgbClr val="4B3241"/>
                </a:solidFill>
              </a:defRPr>
            </a:lvl7pPr>
            <a:lvl8pPr lvl="7" rtl="0" algn="ctr">
              <a:spcBef>
                <a:spcPts val="0"/>
              </a:spcBef>
              <a:spcAft>
                <a:spcPts val="0"/>
              </a:spcAft>
              <a:buClr>
                <a:srgbClr val="4B3241"/>
              </a:buClr>
              <a:buSzPts val="7200"/>
              <a:buNone/>
              <a:defRPr sz="7200">
                <a:solidFill>
                  <a:srgbClr val="4B3241"/>
                </a:solidFill>
              </a:defRPr>
            </a:lvl8pPr>
            <a:lvl9pPr lvl="8" rtl="0" algn="ctr">
              <a:spcBef>
                <a:spcPts val="0"/>
              </a:spcBef>
              <a:spcAft>
                <a:spcPts val="0"/>
              </a:spcAft>
              <a:buClr>
                <a:srgbClr val="4B3241"/>
              </a:buClr>
              <a:buSzPts val="7200"/>
              <a:buNone/>
              <a:defRPr sz="7200">
                <a:solidFill>
                  <a:srgbClr val="4B3241"/>
                </a:solidFill>
              </a:defRPr>
            </a:lvl9pPr>
          </a:lstStyle>
          <a:p/>
        </p:txBody>
      </p:sp>
      <p:sp>
        <p:nvSpPr>
          <p:cNvPr id="18" name="Google Shape;18;p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19" name="Google Shape;19;p3"/>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2" name="Google Shape;22;p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sz="2800"/>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3" name="Google Shape;23;p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917950" y="890050"/>
            <a:ext cx="79020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6" name="Google Shape;26;p5"/>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7" name="Google Shape;27;p5"/>
          <p:cNvSpPr txBox="1"/>
          <p:nvPr>
            <p:ph idx="2" type="body"/>
          </p:nvPr>
        </p:nvSpPr>
        <p:spPr>
          <a:xfrm>
            <a:off x="946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8" name="Google Shape;28;p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29" name="Google Shape;29;p5"/>
          <p:cNvSpPr txBox="1"/>
          <p:nvPr>
            <p:ph idx="3" type="title"/>
          </p:nvPr>
        </p:nvSpPr>
        <p:spPr>
          <a:xfrm>
            <a:off x="9467950" y="890050"/>
            <a:ext cx="79020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32" name="Google Shape;32;p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3" name="Shape 33"/>
        <p:cNvGrpSpPr/>
        <p:nvPr/>
      </p:nvGrpSpPr>
      <p:grpSpPr>
        <a:xfrm>
          <a:off x="0" y="0"/>
          <a:ext cx="0" cy="0"/>
          <a:chOff x="0" y="0"/>
          <a:chExt cx="0" cy="0"/>
        </a:xfrm>
      </p:grpSpPr>
      <p:sp>
        <p:nvSpPr>
          <p:cNvPr id="34" name="Google Shape;34;p7"/>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35" name="Google Shape;35;p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6" name="Google Shape;36;p7"/>
          <p:cNvSpPr txBox="1"/>
          <p:nvPr>
            <p:ph idx="1"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a:spcBef>
                <a:spcPts val="0"/>
              </a:spcBef>
              <a:spcAft>
                <a:spcPts val="0"/>
              </a:spcAft>
              <a:buNone/>
              <a:defRPr b="1">
                <a:solidFill>
                  <a:schemeClr val="lt1"/>
                </a:solidFill>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37" name="Google Shape;37;p7"/>
          <p:cNvSpPr txBox="1"/>
          <p:nvPr>
            <p:ph idx="2"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nSpc>
                <a:spcPct val="115000"/>
              </a:lnSpc>
              <a:spcBef>
                <a:spcPts val="0"/>
              </a:spcBef>
              <a:spcAft>
                <a:spcPts val="0"/>
              </a:spcAft>
              <a:buSzPts val="2800"/>
              <a:buChar char="●"/>
              <a:defRPr sz="2800"/>
            </a:lvl1pPr>
            <a:lvl2pPr indent="-406400" lvl="1" marL="914400">
              <a:lnSpc>
                <a:spcPct val="115000"/>
              </a:lnSpc>
              <a:spcBef>
                <a:spcPts val="1200"/>
              </a:spcBef>
              <a:spcAft>
                <a:spcPts val="0"/>
              </a:spcAft>
              <a:buSzPts val="2800"/>
              <a:buChar char="–"/>
              <a:defRPr sz="2800"/>
            </a:lvl2pPr>
            <a:lvl3pPr indent="-406400" lvl="2" marL="1371600">
              <a:lnSpc>
                <a:spcPct val="115000"/>
              </a:lnSpc>
              <a:spcBef>
                <a:spcPts val="1200"/>
              </a:spcBef>
              <a:spcAft>
                <a:spcPts val="0"/>
              </a:spcAft>
              <a:buSzPts val="2800"/>
              <a:buChar char="–"/>
              <a:defRPr/>
            </a:lvl3pPr>
            <a:lvl4pPr indent="-406400" lvl="3" marL="1828800">
              <a:lnSpc>
                <a:spcPct val="115000"/>
              </a:lnSpc>
              <a:spcBef>
                <a:spcPts val="1200"/>
              </a:spcBef>
              <a:spcAft>
                <a:spcPts val="0"/>
              </a:spcAft>
              <a:buSzPts val="2800"/>
              <a:buChar char="–"/>
              <a:defRPr/>
            </a:lvl4pPr>
            <a:lvl5pPr indent="-406400" lvl="4" marL="2286000">
              <a:lnSpc>
                <a:spcPct val="115000"/>
              </a:lnSpc>
              <a:spcBef>
                <a:spcPts val="1200"/>
              </a:spcBef>
              <a:spcAft>
                <a:spcPts val="0"/>
              </a:spcAft>
              <a:buSzPts val="2800"/>
              <a:buChar char="–"/>
              <a:defRPr/>
            </a:lvl5pPr>
            <a:lvl6pPr indent="-406400" lvl="5" marL="2743200">
              <a:lnSpc>
                <a:spcPct val="115000"/>
              </a:lnSpc>
              <a:spcBef>
                <a:spcPts val="1200"/>
              </a:spcBef>
              <a:spcAft>
                <a:spcPts val="0"/>
              </a:spcAft>
              <a:buSzPts val="2800"/>
              <a:buChar char="–"/>
              <a:defRPr/>
            </a:lvl6pPr>
            <a:lvl7pPr indent="-406400" lvl="6" marL="3200400">
              <a:lnSpc>
                <a:spcPct val="115000"/>
              </a:lnSpc>
              <a:spcBef>
                <a:spcPts val="1200"/>
              </a:spcBef>
              <a:spcAft>
                <a:spcPts val="0"/>
              </a:spcAft>
              <a:buSzPts val="2800"/>
              <a:buChar char="–"/>
              <a:defRPr/>
            </a:lvl7pPr>
            <a:lvl8pPr indent="-406400" lvl="7" marL="3657600">
              <a:lnSpc>
                <a:spcPct val="115000"/>
              </a:lnSpc>
              <a:spcBef>
                <a:spcPts val="1200"/>
              </a:spcBef>
              <a:spcAft>
                <a:spcPts val="0"/>
              </a:spcAft>
              <a:buSzPts val="2800"/>
              <a:buChar char="–"/>
              <a:defRPr/>
            </a:lvl8pPr>
            <a:lvl9pPr indent="-406400" lvl="8" marL="4114800">
              <a:lnSpc>
                <a:spcPct val="115000"/>
              </a:lnSpc>
              <a:spcBef>
                <a:spcPts val="1200"/>
              </a:spcBef>
              <a:spcAft>
                <a:spcPts val="1200"/>
              </a:spcAft>
              <a:buSzPts val="2800"/>
              <a:buChar char="–"/>
              <a:defRPr/>
            </a:lvl9pPr>
          </a:lstStyle>
          <a:p/>
        </p:txBody>
      </p:sp>
      <p:sp>
        <p:nvSpPr>
          <p:cNvPr id="38" name="Google Shape;38;p7"/>
          <p:cNvSpPr txBox="1"/>
          <p:nvPr>
            <p:ph idx="3"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39" name="Google Shape;39;p7"/>
          <p:cNvSpPr txBox="1"/>
          <p:nvPr>
            <p:ph idx="4"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
        <p:nvSpPr>
          <p:cNvPr id="40" name="Google Shape;40;p7"/>
          <p:cNvSpPr txBox="1"/>
          <p:nvPr>
            <p:ph idx="5"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1" name="Google Shape;41;p7"/>
          <p:cNvSpPr txBox="1"/>
          <p:nvPr>
            <p:ph idx="6"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42" name="Shape 42"/>
        <p:cNvGrpSpPr/>
        <p:nvPr/>
      </p:nvGrpSpPr>
      <p:grpSpPr>
        <a:xfrm>
          <a:off x="0" y="0"/>
          <a:ext cx="0" cy="0"/>
          <a:chOff x="0" y="0"/>
          <a:chExt cx="0" cy="0"/>
        </a:xfrm>
      </p:grpSpPr>
      <p:sp>
        <p:nvSpPr>
          <p:cNvPr id="43" name="Google Shape;43;p8"/>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44" name="Google Shape;44;p8"/>
          <p:cNvSpPr txBox="1"/>
          <p:nvPr>
            <p:ph idx="1" type="subTitle"/>
          </p:nvPr>
        </p:nvSpPr>
        <p:spPr>
          <a:xfrm>
            <a:off x="917950" y="28763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5" name="Google Shape;45;p8"/>
          <p:cNvSpPr txBox="1"/>
          <p:nvPr>
            <p:ph idx="2" type="subTitle"/>
          </p:nvPr>
        </p:nvSpPr>
        <p:spPr>
          <a:xfrm>
            <a:off x="11111450" y="5342400"/>
            <a:ext cx="6258600" cy="7890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46" name="Google Shape;46;p8"/>
          <p:cNvSpPr txBox="1"/>
          <p:nvPr>
            <p:ph idx="3" type="body"/>
          </p:nvPr>
        </p:nvSpPr>
        <p:spPr>
          <a:xfrm>
            <a:off x="917950" y="4140150"/>
            <a:ext cx="7902000" cy="10530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47" name="Google Shape;47;p8"/>
          <p:cNvSpPr txBox="1"/>
          <p:nvPr>
            <p:ph idx="4" type="subTitle"/>
          </p:nvPr>
        </p:nvSpPr>
        <p:spPr>
          <a:xfrm>
            <a:off x="917950" y="53424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8" name="Google Shape;48;p8"/>
          <p:cNvSpPr txBox="1"/>
          <p:nvPr>
            <p:ph idx="5" type="body"/>
          </p:nvPr>
        </p:nvSpPr>
        <p:spPr>
          <a:xfrm>
            <a:off x="917950" y="6606250"/>
            <a:ext cx="7902000" cy="10530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49" name="Google Shape;49;p8"/>
          <p:cNvSpPr txBox="1"/>
          <p:nvPr>
            <p:ph idx="6" type="subTitle"/>
          </p:nvPr>
        </p:nvSpPr>
        <p:spPr>
          <a:xfrm>
            <a:off x="11111450" y="6355450"/>
            <a:ext cx="6258600" cy="7890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0" name="Google Shape;50;p8"/>
          <p:cNvSpPr txBox="1"/>
          <p:nvPr>
            <p:ph idx="7" type="subTitle"/>
          </p:nvPr>
        </p:nvSpPr>
        <p:spPr>
          <a:xfrm>
            <a:off x="11111450" y="7368500"/>
            <a:ext cx="6258600" cy="7890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1" name="Google Shape;51;p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52" name="Shape 52"/>
        <p:cNvGrpSpPr/>
        <p:nvPr/>
      </p:nvGrpSpPr>
      <p:grpSpPr>
        <a:xfrm>
          <a:off x="0" y="0"/>
          <a:ext cx="0" cy="0"/>
          <a:chOff x="0" y="0"/>
          <a:chExt cx="0" cy="0"/>
        </a:xfrm>
      </p:grpSpPr>
      <p:sp>
        <p:nvSpPr>
          <p:cNvPr id="53" name="Google Shape;53;p9"/>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54" name="Google Shape;54;p9"/>
          <p:cNvSpPr txBox="1"/>
          <p:nvPr>
            <p:ph idx="1" type="subTitle"/>
          </p:nvPr>
        </p:nvSpPr>
        <p:spPr>
          <a:xfrm>
            <a:off x="917950" y="2876300"/>
            <a:ext cx="6256800" cy="9066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5" name="Google Shape;55;p9"/>
          <p:cNvSpPr txBox="1"/>
          <p:nvPr>
            <p:ph idx="2" type="body"/>
          </p:nvPr>
        </p:nvSpPr>
        <p:spPr>
          <a:xfrm>
            <a:off x="91795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6" name="Google Shape;56;p9"/>
          <p:cNvSpPr txBox="1"/>
          <p:nvPr>
            <p:ph idx="3" type="subTitle"/>
          </p:nvPr>
        </p:nvSpPr>
        <p:spPr>
          <a:xfrm>
            <a:off x="9468000" y="2876300"/>
            <a:ext cx="6256800" cy="9066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7" name="Google Shape;57;p9"/>
          <p:cNvSpPr txBox="1"/>
          <p:nvPr>
            <p:ph idx="4" type="body"/>
          </p:nvPr>
        </p:nvSpPr>
        <p:spPr>
          <a:xfrm>
            <a:off x="946800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8" name="Google Shape;58;p9"/>
          <p:cNvSpPr txBox="1"/>
          <p:nvPr>
            <p:ph idx="5" type="subTitle"/>
          </p:nvPr>
        </p:nvSpPr>
        <p:spPr>
          <a:xfrm>
            <a:off x="917950" y="590475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9" name="Google Shape;59;p9"/>
          <p:cNvSpPr txBox="1"/>
          <p:nvPr>
            <p:ph idx="6" type="body"/>
          </p:nvPr>
        </p:nvSpPr>
        <p:spPr>
          <a:xfrm>
            <a:off x="91795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0" name="Google Shape;60;p9"/>
          <p:cNvSpPr txBox="1"/>
          <p:nvPr>
            <p:ph idx="7" type="subTitle"/>
          </p:nvPr>
        </p:nvSpPr>
        <p:spPr>
          <a:xfrm>
            <a:off x="9468000" y="5904750"/>
            <a:ext cx="6256800" cy="9066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1" name="Google Shape;61;p9"/>
          <p:cNvSpPr txBox="1"/>
          <p:nvPr>
            <p:ph idx="8" type="body"/>
          </p:nvPr>
        </p:nvSpPr>
        <p:spPr>
          <a:xfrm>
            <a:off x="946800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2" name="Google Shape;62;p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3" name="Shape 63"/>
        <p:cNvGrpSpPr/>
        <p:nvPr/>
      </p:nvGrpSpPr>
      <p:grpSpPr>
        <a:xfrm>
          <a:off x="0" y="0"/>
          <a:ext cx="0" cy="0"/>
          <a:chOff x="0" y="0"/>
          <a:chExt cx="0" cy="0"/>
        </a:xfrm>
      </p:grpSpPr>
      <p:sp>
        <p:nvSpPr>
          <p:cNvPr id="64" name="Google Shape;64;p10"/>
          <p:cNvSpPr txBox="1"/>
          <p:nvPr>
            <p:ph type="title"/>
          </p:nvPr>
        </p:nvSpPr>
        <p:spPr>
          <a:xfrm>
            <a:off x="917950" y="892800"/>
            <a:ext cx="7902000" cy="16272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65" name="Google Shape;65;p10"/>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66" name="Google Shape;66;p1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1.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nSpc>
                <a:spcPct val="115000"/>
              </a:lnSpc>
              <a:spcBef>
                <a:spcPts val="0"/>
              </a:spcBef>
              <a:spcAft>
                <a:spcPts val="0"/>
              </a:spcAft>
              <a:buSzPts val="4400"/>
              <a:buFont typeface="Montserrat"/>
              <a:buNone/>
              <a:defRPr b="1" sz="4400">
                <a:latin typeface="Montserrat"/>
                <a:ea typeface="Montserrat"/>
                <a:cs typeface="Montserrat"/>
                <a:sym typeface="Montserrat"/>
              </a:defRPr>
            </a:lvl1pPr>
            <a:lvl2pPr lvl="1">
              <a:spcBef>
                <a:spcPts val="0"/>
              </a:spcBef>
              <a:spcAft>
                <a:spcPts val="0"/>
              </a:spcAft>
              <a:buSzPts val="5600"/>
              <a:buFont typeface="Montserrat Medium"/>
              <a:buNone/>
              <a:defRPr sz="5600">
                <a:latin typeface="Montserrat Medium"/>
                <a:ea typeface="Montserrat Medium"/>
                <a:cs typeface="Montserrat Medium"/>
                <a:sym typeface="Montserrat Medium"/>
              </a:defRPr>
            </a:lvl2pPr>
            <a:lvl3pPr lvl="2">
              <a:spcBef>
                <a:spcPts val="0"/>
              </a:spcBef>
              <a:spcAft>
                <a:spcPts val="0"/>
              </a:spcAft>
              <a:buSzPts val="5600"/>
              <a:buFont typeface="Montserrat Medium"/>
              <a:buNone/>
              <a:defRPr sz="5600">
                <a:latin typeface="Montserrat Medium"/>
                <a:ea typeface="Montserrat Medium"/>
                <a:cs typeface="Montserrat Medium"/>
                <a:sym typeface="Montserrat Medium"/>
              </a:defRPr>
            </a:lvl3pPr>
            <a:lvl4pPr lvl="3">
              <a:spcBef>
                <a:spcPts val="0"/>
              </a:spcBef>
              <a:spcAft>
                <a:spcPts val="0"/>
              </a:spcAft>
              <a:buSzPts val="5600"/>
              <a:buFont typeface="Montserrat Medium"/>
              <a:buNone/>
              <a:defRPr sz="5600">
                <a:latin typeface="Montserrat Medium"/>
                <a:ea typeface="Montserrat Medium"/>
                <a:cs typeface="Montserrat Medium"/>
                <a:sym typeface="Montserrat Medium"/>
              </a:defRPr>
            </a:lvl4pPr>
            <a:lvl5pPr lvl="4">
              <a:spcBef>
                <a:spcPts val="0"/>
              </a:spcBef>
              <a:spcAft>
                <a:spcPts val="0"/>
              </a:spcAft>
              <a:buSzPts val="5600"/>
              <a:buFont typeface="Montserrat Medium"/>
              <a:buNone/>
              <a:defRPr sz="5600">
                <a:latin typeface="Montserrat Medium"/>
                <a:ea typeface="Montserrat Medium"/>
                <a:cs typeface="Montserrat Medium"/>
                <a:sym typeface="Montserrat Medium"/>
              </a:defRPr>
            </a:lvl5pPr>
            <a:lvl6pPr lvl="5">
              <a:spcBef>
                <a:spcPts val="0"/>
              </a:spcBef>
              <a:spcAft>
                <a:spcPts val="0"/>
              </a:spcAft>
              <a:buSzPts val="5600"/>
              <a:buFont typeface="Montserrat Medium"/>
              <a:buNone/>
              <a:defRPr sz="5600">
                <a:latin typeface="Montserrat Medium"/>
                <a:ea typeface="Montserrat Medium"/>
                <a:cs typeface="Montserrat Medium"/>
                <a:sym typeface="Montserrat Medium"/>
              </a:defRPr>
            </a:lvl6pPr>
            <a:lvl7pPr lvl="6">
              <a:spcBef>
                <a:spcPts val="0"/>
              </a:spcBef>
              <a:spcAft>
                <a:spcPts val="0"/>
              </a:spcAft>
              <a:buSzPts val="5600"/>
              <a:buFont typeface="Montserrat Medium"/>
              <a:buNone/>
              <a:defRPr sz="5600">
                <a:latin typeface="Montserrat Medium"/>
                <a:ea typeface="Montserrat Medium"/>
                <a:cs typeface="Montserrat Medium"/>
                <a:sym typeface="Montserrat Medium"/>
              </a:defRPr>
            </a:lvl7pPr>
            <a:lvl8pPr lvl="7">
              <a:spcBef>
                <a:spcPts val="0"/>
              </a:spcBef>
              <a:spcAft>
                <a:spcPts val="0"/>
              </a:spcAft>
              <a:buSzPts val="5600"/>
              <a:buFont typeface="Montserrat Medium"/>
              <a:buNone/>
              <a:defRPr sz="5600">
                <a:latin typeface="Montserrat Medium"/>
                <a:ea typeface="Montserrat Medium"/>
                <a:cs typeface="Montserrat Medium"/>
                <a:sym typeface="Montserrat Medium"/>
              </a:defRPr>
            </a:lvl8pPr>
            <a:lvl9pPr lvl="8">
              <a:spcBef>
                <a:spcPts val="0"/>
              </a:spcBef>
              <a:spcAft>
                <a:spcPts val="0"/>
              </a:spcAft>
              <a:buSzPts val="5600"/>
              <a:buFont typeface="Montserrat Medium"/>
              <a:buNone/>
              <a:defRPr sz="5600">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917950" y="2519050"/>
            <a:ext cx="16452000" cy="6319500"/>
          </a:xfrm>
          <a:prstGeom prst="rect">
            <a:avLst/>
          </a:prstGeom>
          <a:noFill/>
          <a:ln>
            <a:noFill/>
          </a:ln>
        </p:spPr>
        <p:txBody>
          <a:bodyPr anchorCtr="0" anchor="t" bIns="0" lIns="0" spcFirstLastPara="1" rIns="0" wrap="square" tIns="0">
            <a:noAutofit/>
          </a:bodyPr>
          <a:lstStyle>
            <a:lvl1pPr indent="-431800" lvl="0" marL="457200">
              <a:lnSpc>
                <a:spcPct val="130000"/>
              </a:lnSpc>
              <a:spcBef>
                <a:spcPts val="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1pPr>
            <a:lvl2pPr indent="-431800" lvl="1" marL="914400">
              <a:lnSpc>
                <a:spcPct val="130000"/>
              </a:lnSpc>
              <a:spcBef>
                <a:spcPts val="200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2pPr>
            <a:lvl3pPr indent="-406400" lvl="2" marL="1371600">
              <a:lnSpc>
                <a:spcPct val="130000"/>
              </a:lnSpc>
              <a:spcBef>
                <a:spcPts val="20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3pPr>
            <a:lvl4pPr indent="-406400" lvl="3" marL="18288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4pPr>
            <a:lvl5pPr indent="-406400" lvl="4" marL="22860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5pPr>
            <a:lvl6pPr indent="-406400" lvl="5" marL="27432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6pPr>
            <a:lvl7pPr indent="-406400" lvl="6" marL="32004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7pPr>
            <a:lvl8pPr indent="-406400" lvl="7" marL="3657600">
              <a:lnSpc>
                <a:spcPct val="130000"/>
              </a:lnSpc>
              <a:spcBef>
                <a:spcPts val="8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8pPr>
            <a:lvl9pPr indent="-406400" lvl="8" marL="4114800">
              <a:lnSpc>
                <a:spcPct val="130000"/>
              </a:lnSpc>
              <a:spcBef>
                <a:spcPts val="800"/>
              </a:spcBef>
              <a:spcAft>
                <a:spcPts val="400"/>
              </a:spcAft>
              <a:buClr>
                <a:schemeClr val="dk2"/>
              </a:buClr>
              <a:buSzPts val="2800"/>
              <a:buFont typeface="Montserrat"/>
              <a:buChar char="–"/>
              <a:defRPr sz="2800">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17408298" y="9005905"/>
            <a:ext cx="448851" cy="83835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578">
          <p15:clr>
            <a:srgbClr val="EA4335"/>
          </p15:clr>
        </p15:guide>
        <p15:guide id="2" pos="10942">
          <p15:clr>
            <a:srgbClr val="EA4335"/>
          </p15:clr>
        </p15:guide>
        <p15:guide id="3" orient="horz" pos="561">
          <p15:clr>
            <a:srgbClr val="EA4335"/>
          </p15:clr>
        </p15:guide>
        <p15:guide id="4" orient="horz" pos="1812">
          <p15:clr>
            <a:srgbClr val="EA4335"/>
          </p15:clr>
        </p15:guide>
        <p15:guide id="5" orient="horz" pos="5568">
          <p15:clr>
            <a:srgbClr val="EA4335"/>
          </p15:clr>
        </p15:guide>
        <p15:guide id="6" orient="horz" pos="6039">
          <p15:clr>
            <a:srgbClr val="EA4335"/>
          </p15:clr>
        </p15:guide>
        <p15:guide id="7" orient="horz" pos="1385">
          <p15:clr>
            <a:srgbClr val="EA4335"/>
          </p15:clr>
        </p15:guide>
        <p15:guide id="8" pos="5556">
          <p15:clr>
            <a:srgbClr val="EA4335"/>
          </p15:clr>
        </p15:guide>
        <p15:guide id="9" pos="5964">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4"/>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lnSpc>
                <a:spcPct val="130000"/>
              </a:lnSpc>
              <a:spcBef>
                <a:spcPts val="0"/>
              </a:spcBef>
              <a:spcAft>
                <a:spcPts val="0"/>
              </a:spcAft>
              <a:buNone/>
            </a:pPr>
            <a:r>
              <a:rPr b="0" lang="en-GB" sz="3200">
                <a:solidFill>
                  <a:schemeClr val="dk2"/>
                </a:solidFill>
                <a:latin typeface="Montserrat SemiBold"/>
                <a:ea typeface="Montserrat SemiBold"/>
                <a:cs typeface="Montserrat SemiBold"/>
                <a:sym typeface="Montserrat SemiBold"/>
              </a:rPr>
              <a:t>History</a:t>
            </a:r>
            <a:endParaRPr b="0" sz="3200">
              <a:solidFill>
                <a:schemeClr val="dk2"/>
              </a:solidFill>
              <a:latin typeface="Montserrat SemiBold"/>
              <a:ea typeface="Montserrat SemiBold"/>
              <a:cs typeface="Montserrat SemiBold"/>
              <a:sym typeface="Montserrat SemiBold"/>
            </a:endParaRPr>
          </a:p>
          <a:p>
            <a:pPr indent="0" lvl="0" marL="0" rtl="0" algn="l">
              <a:spcBef>
                <a:spcPts val="2000"/>
              </a:spcBef>
              <a:spcAft>
                <a:spcPts val="0"/>
              </a:spcAft>
              <a:buNone/>
            </a:pPr>
            <a:r>
              <a:rPr b="0" lang="en-GB" sz="3200">
                <a:solidFill>
                  <a:schemeClr val="dk2"/>
                </a:solidFill>
                <a:latin typeface="Montserrat SemiBold"/>
                <a:ea typeface="Montserrat SemiBold"/>
                <a:cs typeface="Montserrat SemiBold"/>
                <a:sym typeface="Montserrat SemiBold"/>
              </a:rPr>
              <a:t>Lesson 3 of an enquiry of 4 lessons</a:t>
            </a:r>
            <a:endParaRPr/>
          </a:p>
        </p:txBody>
      </p:sp>
      <p:sp>
        <p:nvSpPr>
          <p:cNvPr id="80" name="Google Shape;80;p1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p>
            <a:pPr indent="0" lvl="0" marL="0" rtl="0" algn="l">
              <a:lnSpc>
                <a:spcPct val="115000"/>
              </a:lnSpc>
              <a:spcBef>
                <a:spcPts val="0"/>
              </a:spcBef>
              <a:spcAft>
                <a:spcPts val="0"/>
              </a:spcAft>
              <a:buNone/>
            </a:pPr>
            <a:r>
              <a:rPr b="1" lang="en-GB" sz="4400">
                <a:solidFill>
                  <a:srgbClr val="000000"/>
                </a:solidFill>
              </a:rPr>
              <a:t>Constantinople </a:t>
            </a:r>
            <a:endParaRPr>
              <a:solidFill>
                <a:schemeClr val="dk2"/>
              </a:solidFill>
              <a:latin typeface="Montserrat SemiBold"/>
              <a:ea typeface="Montserrat SemiBold"/>
              <a:cs typeface="Montserrat SemiBold"/>
              <a:sym typeface="Montserrat SemiBold"/>
            </a:endParaRPr>
          </a:p>
          <a:p>
            <a:pPr indent="0" lvl="0" marL="0" rtl="0" algn="l">
              <a:spcBef>
                <a:spcPts val="0"/>
              </a:spcBef>
              <a:spcAft>
                <a:spcPts val="2000"/>
              </a:spcAft>
              <a:buNone/>
            </a:pPr>
            <a:r>
              <a:t/>
            </a:r>
            <a:endParaRPr/>
          </a:p>
        </p:txBody>
      </p:sp>
      <p:sp>
        <p:nvSpPr>
          <p:cNvPr id="81" name="Google Shape;81;p14"/>
          <p:cNvSpPr txBox="1"/>
          <p:nvPr>
            <p:ph idx="4294967295" type="subTitle"/>
          </p:nvPr>
        </p:nvSpPr>
        <p:spPr>
          <a:xfrm>
            <a:off x="917950" y="4784650"/>
            <a:ext cx="16233300" cy="15852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solidFill>
                  <a:schemeClr val="dk2"/>
                </a:solidFill>
                <a:latin typeface="Montserrat SemiBold"/>
                <a:ea typeface="Montserrat SemiBold"/>
                <a:cs typeface="Montserrat SemiBold"/>
                <a:sym typeface="Montserrat SemiBold"/>
              </a:rPr>
              <a:t>Enquiry: How powerful was the Pope?</a:t>
            </a:r>
            <a:endParaRPr>
              <a:solidFill>
                <a:schemeClr val="dk2"/>
              </a:solidFill>
              <a:latin typeface="Montserrat SemiBold"/>
              <a:ea typeface="Montserrat SemiBold"/>
              <a:cs typeface="Montserrat SemiBold"/>
              <a:sym typeface="Montserrat SemiBold"/>
            </a:endParaRPr>
          </a:p>
        </p:txBody>
      </p:sp>
      <p:sp>
        <p:nvSpPr>
          <p:cNvPr id="82" name="Google Shape;82;p14"/>
          <p:cNvSpPr txBox="1"/>
          <p:nvPr>
            <p:ph idx="4294967295" type="subTitle"/>
          </p:nvPr>
        </p:nvSpPr>
        <p:spPr>
          <a:xfrm>
            <a:off x="917950" y="8210950"/>
            <a:ext cx="7902000" cy="12390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sz="3600">
                <a:solidFill>
                  <a:srgbClr val="4B3241"/>
                </a:solidFill>
              </a:rPr>
              <a:t>Mr Olivey </a:t>
            </a:r>
            <a:endParaRPr sz="3600">
              <a:solidFill>
                <a:srgbClr val="4B3241"/>
              </a:solidFill>
            </a:endParaRPr>
          </a:p>
        </p:txBody>
      </p:sp>
      <p:sp>
        <p:nvSpPr>
          <p:cNvPr id="83" name="Google Shape;83;p1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5"/>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89" name="Google Shape;89;p15"/>
          <p:cNvSpPr txBox="1"/>
          <p:nvPr>
            <p:ph idx="1" type="body"/>
          </p:nvPr>
        </p:nvSpPr>
        <p:spPr>
          <a:xfrm>
            <a:off x="666350" y="1412650"/>
            <a:ext cx="16703700" cy="8074800"/>
          </a:xfrm>
          <a:prstGeom prst="rect">
            <a:avLst/>
          </a:prstGeom>
        </p:spPr>
        <p:txBody>
          <a:bodyPr anchorCtr="0" anchor="t" bIns="0" lIns="0" spcFirstLastPara="1" rIns="0" wrap="square" tIns="0">
            <a:noAutofit/>
          </a:bodyPr>
          <a:lstStyle/>
          <a:p>
            <a:pPr indent="0" lvl="0" marL="0" rtl="0" algn="l">
              <a:lnSpc>
                <a:spcPct val="150000"/>
              </a:lnSpc>
              <a:spcBef>
                <a:spcPts val="2000"/>
              </a:spcBef>
              <a:spcAft>
                <a:spcPts val="0"/>
              </a:spcAft>
              <a:buNone/>
            </a:pPr>
            <a:r>
              <a:t/>
            </a:r>
            <a:endParaRPr sz="3400"/>
          </a:p>
          <a:p>
            <a:pPr indent="0" lvl="0" marL="0" rtl="0" algn="l">
              <a:lnSpc>
                <a:spcPct val="150000"/>
              </a:lnSpc>
              <a:spcBef>
                <a:spcPts val="2000"/>
              </a:spcBef>
              <a:spcAft>
                <a:spcPts val="0"/>
              </a:spcAft>
              <a:buNone/>
            </a:pPr>
            <a:r>
              <a:rPr lang="en-GB" sz="3400"/>
              <a:t>The pope may have seemed like the most obvious leader of the Christian Church in the year 1000. After all, he lived in Rome - the same city where Saint Peter had once lived. Yet the pope’s position was not always clear.</a:t>
            </a:r>
            <a:endParaRPr sz="3400"/>
          </a:p>
          <a:p>
            <a:pPr indent="0" lvl="0" marL="0" rtl="0" algn="l">
              <a:lnSpc>
                <a:spcPct val="150000"/>
              </a:lnSpc>
              <a:spcBef>
                <a:spcPts val="2000"/>
              </a:spcBef>
              <a:spcAft>
                <a:spcPts val="2000"/>
              </a:spcAft>
              <a:buNone/>
            </a:pPr>
            <a:r>
              <a:rPr lang="en-GB" sz="3400"/>
              <a:t>M</a:t>
            </a:r>
            <a:r>
              <a:rPr lang="en-GB" sz="3400"/>
              <a:t>edieval popes had to share their power with other leaders in the Church</a:t>
            </a:r>
            <a:r>
              <a:rPr lang="en-GB" sz="3400"/>
              <a:t>. These five leaders were called </a:t>
            </a:r>
            <a:r>
              <a:rPr b="1" lang="en-GB" sz="3400"/>
              <a:t>patriarchs</a:t>
            </a:r>
            <a:r>
              <a:rPr lang="en-GB" sz="3400"/>
              <a:t> - together, they formed the </a:t>
            </a:r>
            <a:r>
              <a:rPr b="1" lang="en-GB" sz="3400"/>
              <a:t>Pentarchy</a:t>
            </a:r>
            <a:r>
              <a:rPr lang="en-GB" sz="3400"/>
              <a:t>. The five </a:t>
            </a:r>
            <a:r>
              <a:rPr lang="en-GB" sz="3400"/>
              <a:t>patriarchs</a:t>
            </a:r>
            <a:r>
              <a:rPr lang="en-GB" sz="3400"/>
              <a:t> lived in Rome, Constantinople, Alexandria, Antioch and </a:t>
            </a:r>
            <a:r>
              <a:rPr lang="en-GB" sz="3400"/>
              <a:t>Jerusalem</a:t>
            </a:r>
            <a:r>
              <a:rPr lang="en-GB" sz="3400"/>
              <a:t>. Each </a:t>
            </a:r>
            <a:r>
              <a:rPr lang="en-GB" sz="3400"/>
              <a:t>patriarch</a:t>
            </a:r>
            <a:r>
              <a:rPr lang="en-GB" sz="3400"/>
              <a:t> had a say in how the church was run. </a:t>
            </a:r>
            <a:endParaRPr sz="3400"/>
          </a:p>
        </p:txBody>
      </p:sp>
      <p:sp>
        <p:nvSpPr>
          <p:cNvPr id="90" name="Google Shape;90;p15"/>
          <p:cNvSpPr txBox="1"/>
          <p:nvPr/>
        </p:nvSpPr>
        <p:spPr>
          <a:xfrm>
            <a:off x="513950" y="285050"/>
            <a:ext cx="10803600" cy="1045200"/>
          </a:xfrm>
          <a:prstGeom prst="rect">
            <a:avLst/>
          </a:prstGeom>
          <a:noFill/>
          <a:ln>
            <a:noFill/>
          </a:ln>
        </p:spPr>
        <p:txBody>
          <a:bodyPr anchorCtr="0" anchor="t" bIns="182850" lIns="182850" spcFirstLastPara="1" rIns="182850" wrap="square" tIns="182850">
            <a:noAutofit/>
          </a:bodyPr>
          <a:lstStyle/>
          <a:p>
            <a:pPr indent="0" lvl="0" marL="0" rtl="0" algn="l">
              <a:lnSpc>
                <a:spcPct val="130000"/>
              </a:lnSpc>
              <a:spcBef>
                <a:spcPts val="0"/>
              </a:spcBef>
              <a:spcAft>
                <a:spcPts val="2000"/>
              </a:spcAft>
              <a:buNone/>
            </a:pPr>
            <a:r>
              <a:rPr b="1" lang="en-GB" sz="4400">
                <a:latin typeface="Montserrat"/>
                <a:ea typeface="Montserrat"/>
                <a:cs typeface="Montserrat"/>
                <a:sym typeface="Montserrat"/>
              </a:rPr>
              <a:t>The Pentarchy </a:t>
            </a:r>
            <a:endParaRPr b="1" sz="4400">
              <a:latin typeface="Montserrat"/>
              <a:ea typeface="Montserrat"/>
              <a:cs typeface="Montserrat"/>
              <a:sym typeface="Montserrat"/>
            </a:endParaRPr>
          </a:p>
        </p:txBody>
      </p:sp>
      <p:sp>
        <p:nvSpPr>
          <p:cNvPr id="91" name="Google Shape;91;p15"/>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6"/>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97" name="Google Shape;97;p16"/>
          <p:cNvSpPr txBox="1"/>
          <p:nvPr>
            <p:ph idx="1" type="body"/>
          </p:nvPr>
        </p:nvSpPr>
        <p:spPr>
          <a:xfrm>
            <a:off x="666350" y="1412650"/>
            <a:ext cx="16703700" cy="8074800"/>
          </a:xfrm>
          <a:prstGeom prst="rect">
            <a:avLst/>
          </a:prstGeom>
        </p:spPr>
        <p:txBody>
          <a:bodyPr anchorCtr="0" anchor="t" bIns="0" lIns="0" spcFirstLastPara="1" rIns="0" wrap="square" tIns="0">
            <a:noAutofit/>
          </a:bodyPr>
          <a:lstStyle/>
          <a:p>
            <a:pPr indent="0" lvl="0" marL="0" rtl="0" algn="l">
              <a:lnSpc>
                <a:spcPct val="150000"/>
              </a:lnSpc>
              <a:spcBef>
                <a:spcPts val="2000"/>
              </a:spcBef>
              <a:spcAft>
                <a:spcPts val="0"/>
              </a:spcAft>
              <a:buNone/>
            </a:pPr>
            <a:r>
              <a:t/>
            </a:r>
            <a:endParaRPr sz="3400"/>
          </a:p>
          <a:p>
            <a:pPr indent="0" lvl="0" marL="0" rtl="0" algn="l">
              <a:lnSpc>
                <a:spcPct val="150000"/>
              </a:lnSpc>
              <a:spcBef>
                <a:spcPts val="2000"/>
              </a:spcBef>
              <a:spcAft>
                <a:spcPts val="0"/>
              </a:spcAft>
              <a:buNone/>
            </a:pPr>
            <a:r>
              <a:rPr lang="en-GB" sz="3400"/>
              <a:t>In the year 1000, the main challenge to the pope’s power </a:t>
            </a:r>
            <a:r>
              <a:rPr i="1" lang="en-GB" sz="3400"/>
              <a:t>within </a:t>
            </a:r>
            <a:r>
              <a:rPr lang="en-GB" sz="3400"/>
              <a:t>the church came from the Patriarch of Constantinople. The Patriarch in Constantinople led the </a:t>
            </a:r>
            <a:r>
              <a:rPr b="1" lang="en-GB" sz="3400"/>
              <a:t>Eastern Church</a:t>
            </a:r>
            <a:r>
              <a:rPr lang="en-GB" sz="3400"/>
              <a:t>, which had different rules to the </a:t>
            </a:r>
            <a:r>
              <a:rPr b="1" lang="en-GB" sz="3400"/>
              <a:t>Western Church</a:t>
            </a:r>
            <a:r>
              <a:rPr lang="en-GB" sz="3400"/>
              <a:t>. </a:t>
            </a:r>
            <a:endParaRPr sz="3400"/>
          </a:p>
          <a:p>
            <a:pPr indent="0" lvl="0" marL="0" rtl="0" algn="l">
              <a:lnSpc>
                <a:spcPct val="150000"/>
              </a:lnSpc>
              <a:spcBef>
                <a:spcPts val="2000"/>
              </a:spcBef>
              <a:spcAft>
                <a:spcPts val="2000"/>
              </a:spcAft>
              <a:buNone/>
            </a:pPr>
            <a:r>
              <a:rPr lang="en-GB" sz="3400"/>
              <a:t>To understand why the Patriarch of Constantinople could challenge the pope, we need to look to ancient history. The Roman Emperor Constantine I had moved his capital from Rome to Constantinople in 330. Since then, the people in Constantinople claimed to be the ‘true Romans’. This challenged the power of the pope.</a:t>
            </a:r>
            <a:endParaRPr sz="3400"/>
          </a:p>
        </p:txBody>
      </p:sp>
      <p:sp>
        <p:nvSpPr>
          <p:cNvPr id="98" name="Google Shape;98;p16"/>
          <p:cNvSpPr txBox="1"/>
          <p:nvPr/>
        </p:nvSpPr>
        <p:spPr>
          <a:xfrm>
            <a:off x="513950" y="285050"/>
            <a:ext cx="10803600" cy="1045200"/>
          </a:xfrm>
          <a:prstGeom prst="rect">
            <a:avLst/>
          </a:prstGeom>
          <a:noFill/>
          <a:ln>
            <a:noFill/>
          </a:ln>
        </p:spPr>
        <p:txBody>
          <a:bodyPr anchorCtr="0" anchor="t" bIns="182850" lIns="182850" spcFirstLastPara="1" rIns="182850" wrap="square" tIns="182850">
            <a:noAutofit/>
          </a:bodyPr>
          <a:lstStyle/>
          <a:p>
            <a:pPr indent="0" lvl="0" marL="0" rtl="0" algn="l">
              <a:lnSpc>
                <a:spcPct val="130000"/>
              </a:lnSpc>
              <a:spcBef>
                <a:spcPts val="0"/>
              </a:spcBef>
              <a:spcAft>
                <a:spcPts val="2000"/>
              </a:spcAft>
              <a:buNone/>
            </a:pPr>
            <a:r>
              <a:rPr b="1" lang="en-GB" sz="4400">
                <a:latin typeface="Montserrat"/>
                <a:ea typeface="Montserrat"/>
                <a:cs typeface="Montserrat"/>
                <a:sym typeface="Montserrat"/>
              </a:rPr>
              <a:t>Constantinople</a:t>
            </a:r>
            <a:r>
              <a:rPr b="1" lang="en-GB" sz="4400">
                <a:latin typeface="Montserrat"/>
                <a:ea typeface="Montserrat"/>
                <a:cs typeface="Montserrat"/>
                <a:sym typeface="Montserrat"/>
              </a:rPr>
              <a:t> and Rome</a:t>
            </a:r>
            <a:endParaRPr b="1" sz="4400">
              <a:latin typeface="Montserrat"/>
              <a:ea typeface="Montserrat"/>
              <a:cs typeface="Montserrat"/>
              <a:sym typeface="Montserrat"/>
            </a:endParaRPr>
          </a:p>
        </p:txBody>
      </p:sp>
      <p:sp>
        <p:nvSpPr>
          <p:cNvPr id="99" name="Google Shape;99;p16"/>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17"/>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05" name="Google Shape;105;p17"/>
          <p:cNvSpPr txBox="1"/>
          <p:nvPr>
            <p:ph idx="1" type="body"/>
          </p:nvPr>
        </p:nvSpPr>
        <p:spPr>
          <a:xfrm>
            <a:off x="666350" y="1412650"/>
            <a:ext cx="16703700" cy="8074800"/>
          </a:xfrm>
          <a:prstGeom prst="rect">
            <a:avLst/>
          </a:prstGeom>
        </p:spPr>
        <p:txBody>
          <a:bodyPr anchorCtr="0" anchor="t" bIns="0" lIns="0" spcFirstLastPara="1" rIns="0" wrap="square" tIns="0">
            <a:noAutofit/>
          </a:bodyPr>
          <a:lstStyle/>
          <a:p>
            <a:pPr indent="0" lvl="0" marL="0" rtl="0" algn="l">
              <a:lnSpc>
                <a:spcPct val="150000"/>
              </a:lnSpc>
              <a:spcBef>
                <a:spcPts val="2000"/>
              </a:spcBef>
              <a:spcAft>
                <a:spcPts val="0"/>
              </a:spcAft>
              <a:buNone/>
            </a:pPr>
            <a:r>
              <a:t/>
            </a:r>
            <a:endParaRPr sz="3400"/>
          </a:p>
          <a:p>
            <a:pPr indent="0" lvl="0" marL="0" rtl="0" algn="l">
              <a:lnSpc>
                <a:spcPct val="150000"/>
              </a:lnSpc>
              <a:spcBef>
                <a:spcPts val="2000"/>
              </a:spcBef>
              <a:spcAft>
                <a:spcPts val="0"/>
              </a:spcAft>
              <a:buNone/>
            </a:pPr>
            <a:r>
              <a:rPr lang="en-GB" sz="3400"/>
              <a:t>The Eastern and Western </a:t>
            </a:r>
            <a:r>
              <a:rPr lang="en-GB" sz="3400"/>
              <a:t>Churches</a:t>
            </a:r>
            <a:r>
              <a:rPr lang="en-GB" sz="3400"/>
              <a:t> struggled to talk to one </a:t>
            </a:r>
            <a:r>
              <a:rPr lang="en-GB" sz="3400"/>
              <a:t>another</a:t>
            </a:r>
            <a:r>
              <a:rPr lang="en-GB" sz="3400"/>
              <a:t> because they spoke different </a:t>
            </a:r>
            <a:r>
              <a:rPr lang="en-GB" sz="3400"/>
              <a:t>languages</a:t>
            </a:r>
            <a:r>
              <a:rPr lang="en-GB" sz="3400"/>
              <a:t>. The Eastern </a:t>
            </a:r>
            <a:r>
              <a:rPr lang="en-GB" sz="3400"/>
              <a:t>Church - led from Constantinople - spoke Greek. The Western Church - led from Rome - spoke Latin. As time went on, these churches became more different and more distant. </a:t>
            </a:r>
            <a:endParaRPr sz="3400"/>
          </a:p>
          <a:p>
            <a:pPr indent="0" lvl="0" marL="0" rtl="0" algn="l">
              <a:lnSpc>
                <a:spcPct val="150000"/>
              </a:lnSpc>
              <a:spcBef>
                <a:spcPts val="2000"/>
              </a:spcBef>
              <a:spcAft>
                <a:spcPts val="2000"/>
              </a:spcAft>
              <a:buNone/>
            </a:pPr>
            <a:r>
              <a:rPr lang="en-GB" sz="3400"/>
              <a:t>When they did speak to each other, they argued about which version of Christianity was correct. As more time passed, tensions between the Eastern and Western churches kept growing and growing.</a:t>
            </a:r>
            <a:endParaRPr sz="3400"/>
          </a:p>
        </p:txBody>
      </p:sp>
      <p:sp>
        <p:nvSpPr>
          <p:cNvPr id="106" name="Google Shape;106;p17"/>
          <p:cNvSpPr txBox="1"/>
          <p:nvPr/>
        </p:nvSpPr>
        <p:spPr>
          <a:xfrm>
            <a:off x="513950" y="285050"/>
            <a:ext cx="10803600" cy="1045200"/>
          </a:xfrm>
          <a:prstGeom prst="rect">
            <a:avLst/>
          </a:prstGeom>
          <a:noFill/>
          <a:ln>
            <a:noFill/>
          </a:ln>
        </p:spPr>
        <p:txBody>
          <a:bodyPr anchorCtr="0" anchor="t" bIns="182850" lIns="182850" spcFirstLastPara="1" rIns="182850" wrap="square" tIns="182850">
            <a:noAutofit/>
          </a:bodyPr>
          <a:lstStyle/>
          <a:p>
            <a:pPr indent="0" lvl="0" marL="0" rtl="0" algn="l">
              <a:lnSpc>
                <a:spcPct val="130000"/>
              </a:lnSpc>
              <a:spcBef>
                <a:spcPts val="0"/>
              </a:spcBef>
              <a:spcAft>
                <a:spcPts val="2000"/>
              </a:spcAft>
              <a:buNone/>
            </a:pPr>
            <a:r>
              <a:rPr b="1" lang="en-GB" sz="4400">
                <a:latin typeface="Montserrat"/>
                <a:ea typeface="Montserrat"/>
                <a:cs typeface="Montserrat"/>
                <a:sym typeface="Montserrat"/>
              </a:rPr>
              <a:t>Latin and Greek</a:t>
            </a:r>
            <a:endParaRPr b="1" sz="4400">
              <a:latin typeface="Montserrat"/>
              <a:ea typeface="Montserrat"/>
              <a:cs typeface="Montserrat"/>
              <a:sym typeface="Montserrat"/>
            </a:endParaRPr>
          </a:p>
        </p:txBody>
      </p:sp>
      <p:sp>
        <p:nvSpPr>
          <p:cNvPr id="107" name="Google Shape;107;p17"/>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18"/>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13" name="Google Shape;113;p18"/>
          <p:cNvSpPr txBox="1"/>
          <p:nvPr>
            <p:ph idx="1" type="body"/>
          </p:nvPr>
        </p:nvSpPr>
        <p:spPr>
          <a:xfrm>
            <a:off x="666350" y="1412650"/>
            <a:ext cx="16703700" cy="8074800"/>
          </a:xfrm>
          <a:prstGeom prst="rect">
            <a:avLst/>
          </a:prstGeom>
        </p:spPr>
        <p:txBody>
          <a:bodyPr anchorCtr="0" anchor="t" bIns="0" lIns="0" spcFirstLastPara="1" rIns="0" wrap="square" tIns="0">
            <a:noAutofit/>
          </a:bodyPr>
          <a:lstStyle/>
          <a:p>
            <a:pPr indent="0" lvl="0" marL="0" rtl="0" algn="l">
              <a:lnSpc>
                <a:spcPct val="150000"/>
              </a:lnSpc>
              <a:spcBef>
                <a:spcPts val="2000"/>
              </a:spcBef>
              <a:spcAft>
                <a:spcPts val="0"/>
              </a:spcAft>
              <a:buNone/>
            </a:pPr>
            <a:r>
              <a:rPr lang="en-GB" sz="3400"/>
              <a:t>The Eastern Church thought that the Western Church had changed some parts of Christianity. Rome’s use of unleavened bread in the communion and the </a:t>
            </a:r>
            <a:r>
              <a:rPr i="1" lang="en-GB" sz="3400"/>
              <a:t>filioque</a:t>
            </a:r>
            <a:r>
              <a:rPr i="1" lang="en-GB" sz="3400"/>
              <a:t> </a:t>
            </a:r>
            <a:r>
              <a:rPr lang="en-GB" sz="3400"/>
              <a:t>(adding the phrase ‘and the son’ to the Nicene Creed) were seen as</a:t>
            </a:r>
            <a:r>
              <a:rPr b="1" lang="en-GB" sz="3400"/>
              <a:t> innovations</a:t>
            </a:r>
            <a:r>
              <a:rPr lang="en-GB" sz="3400"/>
              <a:t>. The Eastern Church wanted to remove these new </a:t>
            </a:r>
            <a:r>
              <a:rPr b="1" lang="en-GB" sz="3400"/>
              <a:t>rituals</a:t>
            </a:r>
            <a:r>
              <a:rPr lang="en-GB" sz="3400"/>
              <a:t>. Meanwhile, the Western Church </a:t>
            </a:r>
            <a:r>
              <a:rPr lang="en-GB" sz="3400"/>
              <a:t>believed</a:t>
            </a:r>
            <a:r>
              <a:rPr lang="en-GB" sz="3400"/>
              <a:t> that the holy fools, </a:t>
            </a:r>
            <a:r>
              <a:rPr lang="en-GB" sz="3400"/>
              <a:t>dendrites and stylites in Constantinople as were also innovations that must be stopped. </a:t>
            </a:r>
            <a:endParaRPr sz="3400"/>
          </a:p>
          <a:p>
            <a:pPr indent="0" lvl="0" marL="0" rtl="0" algn="l">
              <a:lnSpc>
                <a:spcPct val="150000"/>
              </a:lnSpc>
              <a:spcBef>
                <a:spcPts val="2000"/>
              </a:spcBef>
              <a:spcAft>
                <a:spcPts val="2000"/>
              </a:spcAft>
              <a:buNone/>
            </a:pPr>
            <a:r>
              <a:rPr lang="en-GB" sz="3400"/>
              <a:t>The powerful Patriarch of Constantinople challenged the pope’s power. To try and solve this problem, the pope made a decision in 1054  that would change the church forever...</a:t>
            </a:r>
            <a:endParaRPr sz="3400"/>
          </a:p>
        </p:txBody>
      </p:sp>
      <p:sp>
        <p:nvSpPr>
          <p:cNvPr id="114" name="Google Shape;114;p18"/>
          <p:cNvSpPr txBox="1"/>
          <p:nvPr/>
        </p:nvSpPr>
        <p:spPr>
          <a:xfrm>
            <a:off x="513950" y="285050"/>
            <a:ext cx="10803600" cy="1045200"/>
          </a:xfrm>
          <a:prstGeom prst="rect">
            <a:avLst/>
          </a:prstGeom>
          <a:noFill/>
          <a:ln>
            <a:noFill/>
          </a:ln>
        </p:spPr>
        <p:txBody>
          <a:bodyPr anchorCtr="0" anchor="t" bIns="182850" lIns="182850" spcFirstLastPara="1" rIns="182850" wrap="square" tIns="182850">
            <a:noAutofit/>
          </a:bodyPr>
          <a:lstStyle/>
          <a:p>
            <a:pPr indent="0" lvl="0" marL="0" rtl="0" algn="l">
              <a:lnSpc>
                <a:spcPct val="130000"/>
              </a:lnSpc>
              <a:spcBef>
                <a:spcPts val="0"/>
              </a:spcBef>
              <a:spcAft>
                <a:spcPts val="2000"/>
              </a:spcAft>
              <a:buNone/>
            </a:pPr>
            <a:r>
              <a:rPr b="1" lang="en-GB" sz="4400">
                <a:latin typeface="Montserrat"/>
                <a:ea typeface="Montserrat"/>
                <a:cs typeface="Montserrat"/>
                <a:sym typeface="Montserrat"/>
              </a:rPr>
              <a:t>Different rituals and beliefs </a:t>
            </a:r>
            <a:endParaRPr b="1" sz="4400">
              <a:latin typeface="Montserrat"/>
              <a:ea typeface="Montserrat"/>
              <a:cs typeface="Montserrat"/>
              <a:sym typeface="Montserrat"/>
            </a:endParaRPr>
          </a:p>
        </p:txBody>
      </p:sp>
      <p:sp>
        <p:nvSpPr>
          <p:cNvPr id="115" name="Google Shape;115;p18"/>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19"/>
          <p:cNvSpPr txBox="1"/>
          <p:nvPr/>
        </p:nvSpPr>
        <p:spPr>
          <a:xfrm>
            <a:off x="513950" y="1902300"/>
            <a:ext cx="17041200" cy="6482400"/>
          </a:xfrm>
          <a:prstGeom prst="rect">
            <a:avLst/>
          </a:prstGeom>
          <a:noFill/>
          <a:ln>
            <a:noFill/>
          </a:ln>
        </p:spPr>
        <p:txBody>
          <a:bodyPr anchorCtr="0" anchor="t" bIns="182850" lIns="182850" spcFirstLastPara="1" rIns="182850" wrap="square" tIns="182850">
            <a:noAutofit/>
          </a:bodyPr>
          <a:lstStyle/>
          <a:p>
            <a:pPr indent="0" lvl="0" marL="0" rtl="0" algn="l">
              <a:lnSpc>
                <a:spcPct val="150000"/>
              </a:lnSpc>
              <a:spcBef>
                <a:spcPts val="0"/>
              </a:spcBef>
              <a:spcAft>
                <a:spcPts val="0"/>
              </a:spcAft>
              <a:buNone/>
            </a:pPr>
            <a:r>
              <a:rPr b="1" lang="en-GB" sz="3400">
                <a:latin typeface="Montserrat"/>
                <a:ea typeface="Montserrat"/>
                <a:cs typeface="Montserrat"/>
                <a:sym typeface="Montserrat"/>
              </a:rPr>
              <a:t>Patriarchs</a:t>
            </a:r>
            <a:r>
              <a:rPr b="1" lang="en-GB" sz="3400">
                <a:latin typeface="Montserrat"/>
                <a:ea typeface="Montserrat"/>
                <a:cs typeface="Montserrat"/>
                <a:sym typeface="Montserrat"/>
              </a:rPr>
              <a:t> - </a:t>
            </a:r>
            <a:r>
              <a:rPr lang="en-GB" sz="3400">
                <a:latin typeface="Montserrat"/>
                <a:ea typeface="Montserrat"/>
                <a:cs typeface="Montserrat"/>
                <a:sym typeface="Montserrat"/>
              </a:rPr>
              <a:t>people who led different areas of Christian church. </a:t>
            </a:r>
            <a:endParaRPr sz="3400">
              <a:latin typeface="Montserrat"/>
              <a:ea typeface="Montserrat"/>
              <a:cs typeface="Montserrat"/>
              <a:sym typeface="Montserrat"/>
            </a:endParaRPr>
          </a:p>
          <a:p>
            <a:pPr indent="0" lvl="0" marL="0" rtl="0" algn="l">
              <a:lnSpc>
                <a:spcPct val="150000"/>
              </a:lnSpc>
              <a:spcBef>
                <a:spcPts val="0"/>
              </a:spcBef>
              <a:spcAft>
                <a:spcPts val="0"/>
              </a:spcAft>
              <a:buNone/>
            </a:pPr>
            <a:r>
              <a:rPr b="1" lang="en-GB" sz="3400">
                <a:latin typeface="Montserrat"/>
                <a:ea typeface="Montserrat"/>
                <a:cs typeface="Montserrat"/>
                <a:sym typeface="Montserrat"/>
              </a:rPr>
              <a:t>Pentarchy - </a:t>
            </a:r>
            <a:r>
              <a:rPr lang="en-GB" sz="3400">
                <a:latin typeface="Montserrat"/>
                <a:ea typeface="Montserrat"/>
                <a:cs typeface="Montserrat"/>
                <a:sym typeface="Montserrat"/>
              </a:rPr>
              <a:t>the five </a:t>
            </a:r>
            <a:r>
              <a:rPr lang="en-GB" sz="3400">
                <a:latin typeface="Montserrat"/>
                <a:ea typeface="Montserrat"/>
                <a:cs typeface="Montserrat"/>
                <a:sym typeface="Montserrat"/>
              </a:rPr>
              <a:t>patriarchs</a:t>
            </a:r>
            <a:r>
              <a:rPr lang="en-GB" sz="3400">
                <a:latin typeface="Montserrat"/>
                <a:ea typeface="Montserrat"/>
                <a:cs typeface="Montserrat"/>
                <a:sym typeface="Montserrat"/>
              </a:rPr>
              <a:t> of Rome, Alexandria, Constantinople, Antioch and Jerusalem.</a:t>
            </a:r>
            <a:endParaRPr sz="3400">
              <a:latin typeface="Montserrat"/>
              <a:ea typeface="Montserrat"/>
              <a:cs typeface="Montserrat"/>
              <a:sym typeface="Montserrat"/>
            </a:endParaRPr>
          </a:p>
          <a:p>
            <a:pPr indent="0" lvl="0" marL="0" rtl="0" algn="l">
              <a:lnSpc>
                <a:spcPct val="150000"/>
              </a:lnSpc>
              <a:spcBef>
                <a:spcPts val="0"/>
              </a:spcBef>
              <a:spcAft>
                <a:spcPts val="0"/>
              </a:spcAft>
              <a:buNone/>
            </a:pPr>
            <a:r>
              <a:rPr b="1" lang="en-GB" sz="3400">
                <a:latin typeface="Montserrat"/>
                <a:ea typeface="Montserrat"/>
                <a:cs typeface="Montserrat"/>
                <a:sym typeface="Montserrat"/>
              </a:rPr>
              <a:t>Eastern Church - </a:t>
            </a:r>
            <a:r>
              <a:rPr lang="en-GB" sz="3400">
                <a:latin typeface="Montserrat"/>
                <a:ea typeface="Montserrat"/>
                <a:cs typeface="Montserrat"/>
                <a:sym typeface="Montserrat"/>
              </a:rPr>
              <a:t>the Church led by the </a:t>
            </a:r>
            <a:r>
              <a:rPr lang="en-GB" sz="3400">
                <a:latin typeface="Montserrat"/>
                <a:ea typeface="Montserrat"/>
                <a:cs typeface="Montserrat"/>
                <a:sym typeface="Montserrat"/>
              </a:rPr>
              <a:t>Patriarch</a:t>
            </a:r>
            <a:r>
              <a:rPr lang="en-GB" sz="3400">
                <a:latin typeface="Montserrat"/>
                <a:ea typeface="Montserrat"/>
                <a:cs typeface="Montserrat"/>
                <a:sym typeface="Montserrat"/>
              </a:rPr>
              <a:t> of Constantinople. </a:t>
            </a:r>
            <a:endParaRPr sz="3400">
              <a:latin typeface="Montserrat"/>
              <a:ea typeface="Montserrat"/>
              <a:cs typeface="Montserrat"/>
              <a:sym typeface="Montserrat"/>
            </a:endParaRPr>
          </a:p>
          <a:p>
            <a:pPr indent="0" lvl="0" marL="0" rtl="0" algn="l">
              <a:lnSpc>
                <a:spcPct val="150000"/>
              </a:lnSpc>
              <a:spcBef>
                <a:spcPts val="0"/>
              </a:spcBef>
              <a:spcAft>
                <a:spcPts val="0"/>
              </a:spcAft>
              <a:buNone/>
            </a:pPr>
            <a:r>
              <a:rPr b="1" lang="en-GB" sz="3400">
                <a:latin typeface="Montserrat"/>
                <a:ea typeface="Montserrat"/>
                <a:cs typeface="Montserrat"/>
                <a:sym typeface="Montserrat"/>
              </a:rPr>
              <a:t>Western Church - </a:t>
            </a:r>
            <a:r>
              <a:rPr lang="en-GB" sz="3400">
                <a:latin typeface="Montserrat"/>
                <a:ea typeface="Montserrat"/>
                <a:cs typeface="Montserrat"/>
                <a:sym typeface="Montserrat"/>
              </a:rPr>
              <a:t>the Church led by the pope in Rome.</a:t>
            </a:r>
            <a:endParaRPr sz="3400">
              <a:latin typeface="Montserrat"/>
              <a:ea typeface="Montserrat"/>
              <a:cs typeface="Montserrat"/>
              <a:sym typeface="Montserrat"/>
            </a:endParaRPr>
          </a:p>
          <a:p>
            <a:pPr indent="0" lvl="0" marL="0" rtl="0" algn="l">
              <a:lnSpc>
                <a:spcPct val="150000"/>
              </a:lnSpc>
              <a:spcBef>
                <a:spcPts val="0"/>
              </a:spcBef>
              <a:spcAft>
                <a:spcPts val="0"/>
              </a:spcAft>
              <a:buNone/>
            </a:pPr>
            <a:r>
              <a:rPr b="1" lang="en-GB" sz="3400">
                <a:latin typeface="Montserrat"/>
                <a:ea typeface="Montserrat"/>
                <a:cs typeface="Montserrat"/>
                <a:sym typeface="Montserrat"/>
              </a:rPr>
              <a:t>Rituals - </a:t>
            </a:r>
            <a:r>
              <a:rPr lang="en-GB" sz="3400">
                <a:latin typeface="Montserrat"/>
                <a:ea typeface="Montserrat"/>
                <a:cs typeface="Montserrat"/>
                <a:sym typeface="Montserrat"/>
              </a:rPr>
              <a:t>religious ceremonies like the communion, where some Christians drink wine and eat bread to </a:t>
            </a:r>
            <a:r>
              <a:rPr lang="en-GB" sz="3400">
                <a:latin typeface="Montserrat"/>
                <a:ea typeface="Montserrat"/>
                <a:cs typeface="Montserrat"/>
                <a:sym typeface="Montserrat"/>
              </a:rPr>
              <a:t>represent</a:t>
            </a:r>
            <a:r>
              <a:rPr lang="en-GB" sz="3400">
                <a:latin typeface="Montserrat"/>
                <a:ea typeface="Montserrat"/>
                <a:cs typeface="Montserrat"/>
                <a:sym typeface="Montserrat"/>
              </a:rPr>
              <a:t> the blood and body of Jesus Christ. </a:t>
            </a:r>
            <a:endParaRPr sz="3400">
              <a:latin typeface="Montserrat"/>
              <a:ea typeface="Montserrat"/>
              <a:cs typeface="Montserrat"/>
              <a:sym typeface="Montserrat"/>
            </a:endParaRPr>
          </a:p>
          <a:p>
            <a:pPr indent="0" lvl="0" marL="0" rtl="0" algn="l">
              <a:lnSpc>
                <a:spcPct val="150000"/>
              </a:lnSpc>
              <a:spcBef>
                <a:spcPts val="0"/>
              </a:spcBef>
              <a:spcAft>
                <a:spcPts val="0"/>
              </a:spcAft>
              <a:buNone/>
            </a:pPr>
            <a:r>
              <a:rPr b="1" lang="en-GB" sz="3400">
                <a:latin typeface="Montserrat"/>
                <a:ea typeface="Montserrat"/>
                <a:cs typeface="Montserrat"/>
                <a:sym typeface="Montserrat"/>
              </a:rPr>
              <a:t>Innovation - </a:t>
            </a:r>
            <a:r>
              <a:rPr lang="en-GB" sz="3400">
                <a:latin typeface="Montserrat"/>
                <a:ea typeface="Montserrat"/>
                <a:cs typeface="Montserrat"/>
                <a:sym typeface="Montserrat"/>
              </a:rPr>
              <a:t>changes to the original way of doing things. In the medieval Church, innovation was seen as wrong.</a:t>
            </a:r>
            <a:endParaRPr sz="3400">
              <a:latin typeface="Montserrat"/>
              <a:ea typeface="Montserrat"/>
              <a:cs typeface="Montserrat"/>
              <a:sym typeface="Montserrat"/>
            </a:endParaRPr>
          </a:p>
          <a:p>
            <a:pPr indent="0" lvl="0" marL="0" rtl="0" algn="l">
              <a:lnSpc>
                <a:spcPct val="150000"/>
              </a:lnSpc>
              <a:spcBef>
                <a:spcPts val="0"/>
              </a:spcBef>
              <a:spcAft>
                <a:spcPts val="0"/>
              </a:spcAft>
              <a:buNone/>
            </a:pPr>
            <a:r>
              <a:t/>
            </a:r>
            <a:endParaRPr b="1" sz="3600">
              <a:latin typeface="Montserrat"/>
              <a:ea typeface="Montserrat"/>
              <a:cs typeface="Montserrat"/>
              <a:sym typeface="Montserrat"/>
            </a:endParaRPr>
          </a:p>
          <a:p>
            <a:pPr indent="0" lvl="0" marL="0" rtl="0" algn="l">
              <a:lnSpc>
                <a:spcPct val="150000"/>
              </a:lnSpc>
              <a:spcBef>
                <a:spcPts val="0"/>
              </a:spcBef>
              <a:spcAft>
                <a:spcPts val="0"/>
              </a:spcAft>
              <a:buNone/>
            </a:pPr>
            <a:r>
              <a:t/>
            </a:r>
            <a:endParaRPr b="1" sz="3600">
              <a:latin typeface="Montserrat"/>
              <a:ea typeface="Montserrat"/>
              <a:cs typeface="Montserrat"/>
              <a:sym typeface="Montserrat"/>
            </a:endParaRPr>
          </a:p>
          <a:p>
            <a:pPr indent="0" lvl="0" marL="0" rtl="0" algn="l">
              <a:lnSpc>
                <a:spcPct val="150000"/>
              </a:lnSpc>
              <a:spcBef>
                <a:spcPts val="0"/>
              </a:spcBef>
              <a:spcAft>
                <a:spcPts val="0"/>
              </a:spcAft>
              <a:buNone/>
            </a:pPr>
            <a:r>
              <a:rPr lang="en-GB" sz="3600">
                <a:latin typeface="Montserrat"/>
                <a:ea typeface="Montserrat"/>
                <a:cs typeface="Montserrat"/>
                <a:sym typeface="Montserrat"/>
              </a:rPr>
              <a:t> </a:t>
            </a:r>
            <a:endParaRPr sz="3600">
              <a:latin typeface="Montserrat"/>
              <a:ea typeface="Montserrat"/>
              <a:cs typeface="Montserrat"/>
              <a:sym typeface="Montserrat"/>
            </a:endParaRPr>
          </a:p>
          <a:p>
            <a:pPr indent="0" lvl="0" marL="0" rtl="0" algn="l">
              <a:lnSpc>
                <a:spcPct val="150000"/>
              </a:lnSpc>
              <a:spcBef>
                <a:spcPts val="0"/>
              </a:spcBef>
              <a:spcAft>
                <a:spcPts val="0"/>
              </a:spcAft>
              <a:buNone/>
            </a:pPr>
            <a:r>
              <a:t/>
            </a:r>
            <a:endParaRPr sz="3600">
              <a:latin typeface="Montserrat"/>
              <a:ea typeface="Montserrat"/>
              <a:cs typeface="Montserrat"/>
              <a:sym typeface="Montserrat"/>
            </a:endParaRPr>
          </a:p>
          <a:p>
            <a:pPr indent="0" lvl="0" marL="0" rtl="0" algn="l">
              <a:lnSpc>
                <a:spcPct val="150000"/>
              </a:lnSpc>
              <a:spcBef>
                <a:spcPts val="0"/>
              </a:spcBef>
              <a:spcAft>
                <a:spcPts val="0"/>
              </a:spcAft>
              <a:buNone/>
            </a:pPr>
            <a:r>
              <a:t/>
            </a:r>
            <a:endParaRPr b="1" sz="3600">
              <a:latin typeface="Montserrat"/>
              <a:ea typeface="Montserrat"/>
              <a:cs typeface="Montserrat"/>
              <a:sym typeface="Montserrat"/>
            </a:endParaRPr>
          </a:p>
          <a:p>
            <a:pPr indent="0" lvl="0" marL="0" rtl="0" algn="l">
              <a:lnSpc>
                <a:spcPct val="150000"/>
              </a:lnSpc>
              <a:spcBef>
                <a:spcPts val="0"/>
              </a:spcBef>
              <a:spcAft>
                <a:spcPts val="0"/>
              </a:spcAft>
              <a:buNone/>
            </a:pPr>
            <a:r>
              <a:t/>
            </a:r>
            <a:endParaRPr b="1" sz="3600">
              <a:latin typeface="Montserrat"/>
              <a:ea typeface="Montserrat"/>
              <a:cs typeface="Montserrat"/>
              <a:sym typeface="Montserrat"/>
            </a:endParaRPr>
          </a:p>
          <a:p>
            <a:pPr indent="0" lvl="0" marL="0" rtl="0" algn="l">
              <a:lnSpc>
                <a:spcPct val="150000"/>
              </a:lnSpc>
              <a:spcBef>
                <a:spcPts val="0"/>
              </a:spcBef>
              <a:spcAft>
                <a:spcPts val="0"/>
              </a:spcAft>
              <a:buNone/>
            </a:pPr>
            <a:r>
              <a:t/>
            </a:r>
            <a:endParaRPr b="1" sz="3600">
              <a:latin typeface="Montserrat"/>
              <a:ea typeface="Montserrat"/>
              <a:cs typeface="Montserrat"/>
              <a:sym typeface="Montserrat"/>
            </a:endParaRPr>
          </a:p>
        </p:txBody>
      </p:sp>
      <p:sp>
        <p:nvSpPr>
          <p:cNvPr id="121" name="Google Shape;121;p19"/>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22" name="Google Shape;122;p19"/>
          <p:cNvSpPr txBox="1"/>
          <p:nvPr/>
        </p:nvSpPr>
        <p:spPr>
          <a:xfrm>
            <a:off x="513950" y="285050"/>
            <a:ext cx="10803600" cy="1045200"/>
          </a:xfrm>
          <a:prstGeom prst="rect">
            <a:avLst/>
          </a:prstGeom>
          <a:noFill/>
          <a:ln>
            <a:noFill/>
          </a:ln>
        </p:spPr>
        <p:txBody>
          <a:bodyPr anchorCtr="0" anchor="t" bIns="182850" lIns="182850" spcFirstLastPara="1" rIns="182850" wrap="square" tIns="182850">
            <a:noAutofit/>
          </a:bodyPr>
          <a:lstStyle/>
          <a:p>
            <a:pPr indent="0" lvl="0" marL="0" rtl="0" algn="l">
              <a:lnSpc>
                <a:spcPct val="130000"/>
              </a:lnSpc>
              <a:spcBef>
                <a:spcPts val="0"/>
              </a:spcBef>
              <a:spcAft>
                <a:spcPts val="2000"/>
              </a:spcAft>
              <a:buNone/>
            </a:pPr>
            <a:r>
              <a:rPr b="1" lang="en-GB" sz="5600">
                <a:latin typeface="Montserrat"/>
                <a:ea typeface="Montserrat"/>
                <a:cs typeface="Montserrat"/>
                <a:sym typeface="Montserrat"/>
              </a:rPr>
              <a:t>Glossary </a:t>
            </a:r>
            <a:endParaRPr b="1" sz="5600">
              <a:latin typeface="Montserrat"/>
              <a:ea typeface="Montserrat"/>
              <a:cs typeface="Montserrat"/>
              <a:sym typeface="Montserrat"/>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20"/>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28" name="Google Shape;128;p20"/>
          <p:cNvSpPr txBox="1"/>
          <p:nvPr>
            <p:ph type="title"/>
          </p:nvPr>
        </p:nvSpPr>
        <p:spPr>
          <a:xfrm>
            <a:off x="917950" y="28045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5600"/>
              <a:t>Comprehension Questions</a:t>
            </a:r>
            <a:endParaRPr sz="5600"/>
          </a:p>
        </p:txBody>
      </p:sp>
      <p:sp>
        <p:nvSpPr>
          <p:cNvPr id="129" name="Google Shape;129;p20"/>
          <p:cNvSpPr txBox="1"/>
          <p:nvPr>
            <p:ph idx="1" type="body"/>
          </p:nvPr>
        </p:nvSpPr>
        <p:spPr>
          <a:xfrm>
            <a:off x="917950" y="1809500"/>
            <a:ext cx="16452000" cy="7925400"/>
          </a:xfrm>
          <a:prstGeom prst="rect">
            <a:avLst/>
          </a:prstGeom>
        </p:spPr>
        <p:txBody>
          <a:bodyPr anchorCtr="0" anchor="t" bIns="0" lIns="0" spcFirstLastPara="1" rIns="0" wrap="square" tIns="0">
            <a:noAutofit/>
          </a:bodyPr>
          <a:lstStyle/>
          <a:p>
            <a:pPr indent="-457200" lvl="0" marL="457200" rtl="0" algn="l">
              <a:lnSpc>
                <a:spcPct val="100000"/>
              </a:lnSpc>
              <a:spcBef>
                <a:spcPts val="0"/>
              </a:spcBef>
              <a:spcAft>
                <a:spcPts val="0"/>
              </a:spcAft>
              <a:buClr>
                <a:srgbClr val="000000"/>
              </a:buClr>
              <a:buSzPts val="3600"/>
              <a:buAutoNum type="arabicPeriod"/>
            </a:pPr>
            <a:r>
              <a:rPr lang="en-GB" sz="3600">
                <a:solidFill>
                  <a:srgbClr val="000000"/>
                </a:solidFill>
              </a:rPr>
              <a:t>How many </a:t>
            </a:r>
            <a:r>
              <a:rPr lang="en-GB" sz="3600">
                <a:solidFill>
                  <a:srgbClr val="000000"/>
                </a:solidFill>
              </a:rPr>
              <a:t>patriarchs</a:t>
            </a:r>
            <a:r>
              <a:rPr lang="en-GB" sz="3600">
                <a:solidFill>
                  <a:srgbClr val="000000"/>
                </a:solidFill>
              </a:rPr>
              <a:t> were there in the </a:t>
            </a:r>
            <a:r>
              <a:rPr lang="en-GB" sz="3600">
                <a:solidFill>
                  <a:srgbClr val="000000"/>
                </a:solidFill>
              </a:rPr>
              <a:t>Pentarchy</a:t>
            </a:r>
            <a:r>
              <a:rPr lang="en-GB" sz="3600">
                <a:solidFill>
                  <a:srgbClr val="000000"/>
                </a:solidFill>
              </a:rPr>
              <a:t>?</a:t>
            </a:r>
            <a:endParaRPr sz="3600">
              <a:solidFill>
                <a:srgbClr val="000000"/>
              </a:solidFill>
            </a:endParaRPr>
          </a:p>
          <a:p>
            <a:pPr indent="0" lvl="0" marL="457200" rtl="0" algn="l">
              <a:lnSpc>
                <a:spcPct val="100000"/>
              </a:lnSpc>
              <a:spcBef>
                <a:spcPts val="0"/>
              </a:spcBef>
              <a:spcAft>
                <a:spcPts val="0"/>
              </a:spcAft>
              <a:buNone/>
            </a:pPr>
            <a:r>
              <a:t/>
            </a:r>
            <a:endParaRPr sz="3600">
              <a:solidFill>
                <a:srgbClr val="000000"/>
              </a:solidFill>
            </a:endParaRPr>
          </a:p>
          <a:p>
            <a:pPr indent="-457200" lvl="0" marL="457200" rtl="0" algn="l">
              <a:lnSpc>
                <a:spcPct val="100000"/>
              </a:lnSpc>
              <a:spcBef>
                <a:spcPts val="0"/>
              </a:spcBef>
              <a:spcAft>
                <a:spcPts val="0"/>
              </a:spcAft>
              <a:buClr>
                <a:srgbClr val="000000"/>
              </a:buClr>
              <a:buSzPts val="3600"/>
              <a:buAutoNum type="arabicPeriod"/>
            </a:pPr>
            <a:r>
              <a:rPr lang="en-GB" sz="3600">
                <a:solidFill>
                  <a:srgbClr val="000000"/>
                </a:solidFill>
              </a:rPr>
              <a:t>Who led the Eastern Church?</a:t>
            </a:r>
            <a:endParaRPr sz="3600">
              <a:solidFill>
                <a:srgbClr val="000000"/>
              </a:solidFill>
            </a:endParaRPr>
          </a:p>
          <a:p>
            <a:pPr indent="0" lvl="0" marL="457200" rtl="0" algn="l">
              <a:lnSpc>
                <a:spcPct val="100000"/>
              </a:lnSpc>
              <a:spcBef>
                <a:spcPts val="0"/>
              </a:spcBef>
              <a:spcAft>
                <a:spcPts val="0"/>
              </a:spcAft>
              <a:buNone/>
            </a:pPr>
            <a:r>
              <a:t/>
            </a:r>
            <a:endParaRPr sz="3600">
              <a:solidFill>
                <a:srgbClr val="000000"/>
              </a:solidFill>
            </a:endParaRPr>
          </a:p>
          <a:p>
            <a:pPr indent="-457200" lvl="0" marL="457200" rtl="0" algn="l">
              <a:lnSpc>
                <a:spcPct val="100000"/>
              </a:lnSpc>
              <a:spcBef>
                <a:spcPts val="0"/>
              </a:spcBef>
              <a:spcAft>
                <a:spcPts val="0"/>
              </a:spcAft>
              <a:buClr>
                <a:srgbClr val="000000"/>
              </a:buClr>
              <a:buSzPts val="3600"/>
              <a:buAutoNum type="arabicPeriod"/>
            </a:pPr>
            <a:r>
              <a:rPr lang="en-GB" sz="3600">
                <a:solidFill>
                  <a:srgbClr val="000000"/>
                </a:solidFill>
              </a:rPr>
              <a:t>Why did the Eastern and Western Churches find it very difficult to talk to each other?</a:t>
            </a:r>
            <a:endParaRPr sz="3600">
              <a:solidFill>
                <a:srgbClr val="000000"/>
              </a:solidFill>
            </a:endParaRPr>
          </a:p>
          <a:p>
            <a:pPr indent="0" lvl="0" marL="457200" rtl="0" algn="l">
              <a:lnSpc>
                <a:spcPct val="100000"/>
              </a:lnSpc>
              <a:spcBef>
                <a:spcPts val="0"/>
              </a:spcBef>
              <a:spcAft>
                <a:spcPts val="0"/>
              </a:spcAft>
              <a:buNone/>
            </a:pPr>
            <a:r>
              <a:t/>
            </a:r>
            <a:endParaRPr sz="3600">
              <a:solidFill>
                <a:srgbClr val="000000"/>
              </a:solidFill>
            </a:endParaRPr>
          </a:p>
          <a:p>
            <a:pPr indent="-457200" lvl="0" marL="457200" rtl="0" algn="l">
              <a:lnSpc>
                <a:spcPct val="100000"/>
              </a:lnSpc>
              <a:spcBef>
                <a:spcPts val="0"/>
              </a:spcBef>
              <a:spcAft>
                <a:spcPts val="0"/>
              </a:spcAft>
              <a:buClr>
                <a:srgbClr val="000000"/>
              </a:buClr>
              <a:buSzPts val="3600"/>
              <a:buAutoNum type="arabicPeriod"/>
            </a:pPr>
            <a:r>
              <a:rPr lang="en-GB" sz="3600">
                <a:solidFill>
                  <a:srgbClr val="000000"/>
                </a:solidFill>
              </a:rPr>
              <a:t>What Western ideas and rituals did the Eastern Church claim were innovations?</a:t>
            </a:r>
            <a:endParaRPr sz="3600">
              <a:solidFill>
                <a:srgbClr val="000000"/>
              </a:solidFill>
            </a:endParaRPr>
          </a:p>
          <a:p>
            <a:pPr indent="0" lvl="0" marL="457200" rtl="0" algn="l">
              <a:lnSpc>
                <a:spcPct val="100000"/>
              </a:lnSpc>
              <a:spcBef>
                <a:spcPts val="0"/>
              </a:spcBef>
              <a:spcAft>
                <a:spcPts val="0"/>
              </a:spcAft>
              <a:buNone/>
            </a:pPr>
            <a:r>
              <a:t/>
            </a:r>
            <a:endParaRPr sz="3600">
              <a:solidFill>
                <a:srgbClr val="000000"/>
              </a:solidFill>
            </a:endParaRPr>
          </a:p>
          <a:p>
            <a:pPr indent="-457200" lvl="0" marL="457200" rtl="0" algn="l">
              <a:lnSpc>
                <a:spcPct val="100000"/>
              </a:lnSpc>
              <a:spcBef>
                <a:spcPts val="0"/>
              </a:spcBef>
              <a:spcAft>
                <a:spcPts val="0"/>
              </a:spcAft>
              <a:buClr>
                <a:srgbClr val="000000"/>
              </a:buClr>
              <a:buSzPts val="3600"/>
              <a:buAutoNum type="arabicPeriod"/>
            </a:pPr>
            <a:r>
              <a:rPr lang="en-GB" sz="3600">
                <a:solidFill>
                  <a:srgbClr val="000000"/>
                </a:solidFill>
              </a:rPr>
              <a:t>What Eastern practices did the </a:t>
            </a:r>
            <a:r>
              <a:rPr lang="en-GB" sz="3600">
                <a:solidFill>
                  <a:srgbClr val="000000"/>
                </a:solidFill>
              </a:rPr>
              <a:t>Western</a:t>
            </a:r>
            <a:r>
              <a:rPr lang="en-GB" sz="3600">
                <a:solidFill>
                  <a:srgbClr val="000000"/>
                </a:solidFill>
              </a:rPr>
              <a:t> Church claim were innovations?</a:t>
            </a:r>
            <a:endParaRPr sz="3600">
              <a:solidFill>
                <a:srgbClr val="000000"/>
              </a:solidFill>
            </a:endParaRPr>
          </a:p>
          <a:p>
            <a:pPr indent="0" lvl="0" marL="0" rtl="0" algn="l">
              <a:lnSpc>
                <a:spcPct val="150000"/>
              </a:lnSpc>
              <a:spcBef>
                <a:spcPts val="0"/>
              </a:spcBef>
              <a:spcAft>
                <a:spcPts val="0"/>
              </a:spcAft>
              <a:buNone/>
            </a:pPr>
            <a:r>
              <a:t/>
            </a:r>
            <a:endParaRPr sz="3600">
              <a:solidFill>
                <a:srgbClr val="000000"/>
              </a:solidFill>
            </a:endParaRPr>
          </a:p>
          <a:p>
            <a:pPr indent="0" lvl="0" marL="0" rtl="0" algn="l">
              <a:lnSpc>
                <a:spcPct val="150000"/>
              </a:lnSpc>
              <a:spcBef>
                <a:spcPts val="0"/>
              </a:spcBef>
              <a:spcAft>
                <a:spcPts val="0"/>
              </a:spcAft>
              <a:buNone/>
            </a:pPr>
            <a:r>
              <a:t/>
            </a:r>
            <a:endParaRPr sz="3600">
              <a:solidFill>
                <a:srgbClr val="000000"/>
              </a:solidFill>
            </a:endParaRPr>
          </a:p>
          <a:p>
            <a:pPr indent="0" lvl="0" marL="914400" rtl="0" algn="l">
              <a:lnSpc>
                <a:spcPct val="100000"/>
              </a:lnSpc>
              <a:spcBef>
                <a:spcPts val="0"/>
              </a:spcBef>
              <a:spcAft>
                <a:spcPts val="0"/>
              </a:spcAft>
              <a:buNone/>
            </a:pPr>
            <a:r>
              <a:t/>
            </a:r>
            <a:endParaRPr sz="3800">
              <a:solidFill>
                <a:srgbClr val="000000"/>
              </a:solidFill>
            </a:endParaRPr>
          </a:p>
          <a:p>
            <a:pPr indent="0" lvl="0" marL="914400" rtl="0" algn="l">
              <a:lnSpc>
                <a:spcPct val="100000"/>
              </a:lnSpc>
              <a:spcBef>
                <a:spcPts val="0"/>
              </a:spcBef>
              <a:spcAft>
                <a:spcPts val="0"/>
              </a:spcAft>
              <a:buNone/>
            </a:pPr>
            <a:r>
              <a:t/>
            </a:r>
            <a:endParaRPr sz="3800">
              <a:solidFill>
                <a:srgbClr val="000000"/>
              </a:solidFill>
            </a:endParaRPr>
          </a:p>
          <a:p>
            <a:pPr indent="0" lvl="0" marL="914400" rtl="0" algn="l">
              <a:lnSpc>
                <a:spcPct val="100000"/>
              </a:lnSpc>
              <a:spcBef>
                <a:spcPts val="0"/>
              </a:spcBef>
              <a:spcAft>
                <a:spcPts val="0"/>
              </a:spcAft>
              <a:buNone/>
            </a:pPr>
            <a:r>
              <a:t/>
            </a:r>
            <a:endParaRPr sz="4000">
              <a:solidFill>
                <a:srgbClr val="000000"/>
              </a:solidFill>
            </a:endParaRPr>
          </a:p>
          <a:p>
            <a:pPr indent="0" lvl="0" marL="0" rtl="0" algn="l">
              <a:lnSpc>
                <a:spcPct val="100000"/>
              </a:lnSpc>
              <a:spcBef>
                <a:spcPts val="0"/>
              </a:spcBef>
              <a:spcAft>
                <a:spcPts val="0"/>
              </a:spcAft>
              <a:buNone/>
            </a:pPr>
            <a:r>
              <a:t/>
            </a:r>
            <a:endParaRPr sz="4000">
              <a:solidFill>
                <a:srgbClr val="000000"/>
              </a:solidFill>
            </a:endParaRPr>
          </a:p>
        </p:txBody>
      </p:sp>
      <p:sp>
        <p:nvSpPr>
          <p:cNvPr id="130" name="Google Shape;130;p20"/>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