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82CD7F1-0170-4B4D-B799-24F13A0FE8AF}">
  <a:tblStyle styleId="{782CD7F1-0170-4B4D-B799-24F13A0FE8A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a92d5239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a92d5239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c0046453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c0046453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2" name="Google Shape;82;p14"/>
          <p:cNvSpPr txBox="1"/>
          <p:nvPr>
            <p:ph idx="4294967295" type="ctrTitle"/>
          </p:nvPr>
        </p:nvSpPr>
        <p:spPr>
          <a:xfrm>
            <a:off x="700600" y="2876300"/>
            <a:ext cx="170964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Writing about ‘The Chimney Sweeper’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4 of 12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3" name="Google Shape;83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English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4" name="Google Shape;84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Baldry 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4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How does Blake present injustice in ‘The Chimney Sweeper’?</a:t>
            </a:r>
            <a:endParaRPr b="0" sz="4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2" name="Google Shape;92;p15"/>
          <p:cNvGraphicFramePr/>
          <p:nvPr/>
        </p:nvGraphicFramePr>
        <p:xfrm>
          <a:off x="289125" y="2424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{782CD7F1-0170-4B4D-B799-24F13A0FE8AF}</a:tableStyleId>
              </a:tblPr>
              <a:tblGrid>
                <a:gridCol w="6534600"/>
                <a:gridCol w="10920300"/>
              </a:tblGrid>
              <a:tr h="2297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</a:t>
                      </a:r>
                      <a:r>
                        <a:rPr b="1" lang="en-GB" sz="3600">
                          <a:solidFill>
                            <a:schemeClr val="accen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writer does.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William Blake, a Romantic poet, presents the young chimney sweepers as victims of injustice in an unequal society.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509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HOW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the writer does this.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Use the quotations ‘like a lambs back’ and ‘coffins of black’ and analyse these by using analytical verbs.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509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WHY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writer does this.</a:t>
                      </a:r>
                      <a:endParaRPr b="1" sz="3600">
                        <a:solidFill>
                          <a:schemeClr val="accent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Consider why Blake does this: what is his message?  You may wish to begin this sentence: Here Blake criticises...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