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a8932695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a8932695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00f5075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c00f5075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4"/>
          <p:cNvSpPr txBox="1"/>
          <p:nvPr>
            <p:ph idx="4294967295" type="ctrTitle"/>
          </p:nvPr>
        </p:nvSpPr>
        <p:spPr>
          <a:xfrm>
            <a:off x="700600" y="2876300"/>
            <a:ext cx="170964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Language and Themes in ‘The Chimney Sweeper’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3 of 12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Baldry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/>
              <a:t>‘The Chimney Sweeper’ by William Blake</a:t>
            </a:r>
            <a:endParaRPr sz="4300"/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(1)When my mother died I was very young,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And my father sold me while yet my tongue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Could scarcely cry " 'weep! 'weep! 'weep! 'weep!"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So your chimneys I sweep &amp; in soot I sleep.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(2)</a:t>
            </a:r>
            <a:r>
              <a:rPr lang="en-GB" sz="2100"/>
              <a:t>There's little Tom Dacre, who cried when his head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That curled like a lamb's back, was shaved, so I said,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"Hush, Tom! never mind it, for when your head's bare,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You know that the soot cannot spoil your white hair."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(3)</a:t>
            </a:r>
            <a:r>
              <a:rPr lang="en-GB" sz="2100"/>
              <a:t>And so he was quiet, &amp; that very night,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As Tom was a-sleeping he had such a sight!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That thousands of sweepers, Dick, Joe, Ned, &amp; Jack,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Were all of them locked up in coffins of black;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15"/>
          <p:cNvSpPr txBox="1"/>
          <p:nvPr/>
        </p:nvSpPr>
        <p:spPr>
          <a:xfrm>
            <a:off x="9630400" y="1821900"/>
            <a:ext cx="8390700" cy="84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(4)</a:t>
            </a: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by came an Angel who had a bright key,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he opened the coffins &amp; set them all free;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Then down a green plain, leaping, laughing they run,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wash in a river and shine in the Sun.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(5)Then naked &amp; white, all their bags left behind,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They rise upon clouds, and sport in the wind.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the Angel told Tom, if he'd be a good boy,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He'd have God for his father &amp; never want joy.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(6)And so Tom awoke; and we rose in the dark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got with our bags &amp; our brushes to work.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Though the morning was cold, Tom was happy &amp; warm;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 if all do their duty, they need not fear harm.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