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  <p:sldId id="258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3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regular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ca528150b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ca528150b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e5f17da69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8e5f17da6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e5f17da69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8e5f17da69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7" name="Google Shape;127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29" name="Google Shape;129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33" name="Google Shape;133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4" name="Google Shape;134;p2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30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" name="Google Shape;147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1" name="Google Shape;151;p32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2" name="Google Shape;152;p32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3" name="Google Shape;153;p32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4" name="Google Shape;154;p32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5" name="Google Shape;155;p32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6" name="Google Shape;156;p32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3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0" name="Google Shape;160;p3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1" name="Google Shape;161;p3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62" name="Google Shape;162;p3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3" name="Google Shape;163;p3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64" name="Google Shape;164;p3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5" name="Google Shape;165;p3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6" name="Google Shape;166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3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1" name="Google Shape;171;p3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3" name="Google Shape;173;p3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4" name="Google Shape;174;p3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5" name="Google Shape;175;p3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0" name="Google Shape;180;p3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81" name="Google Shape;181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4" name="Google Shape;184;p3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85" name="Google Shape;185;p3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2" name="Google Shape;192;p3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3" name="Google Shape;193;p39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94" name="Google Shape;194;p39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5" name="Google Shape;195;p39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96" name="Google Shape;196;p39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7" name="Google Shape;197;p39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98" name="Google Shape;198;p39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9" name="Google Shape;199;p39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4" name="Google Shape;124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0"/>
          <p:cNvSpPr txBox="1"/>
          <p:nvPr>
            <p:ph type="title"/>
          </p:nvPr>
        </p:nvSpPr>
        <p:spPr>
          <a:xfrm>
            <a:off x="581975" y="445025"/>
            <a:ext cx="7128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Creative Writing (poetry): Simile and metaphor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Lesson 2 of 5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5" name="Google Shape;205;p40"/>
          <p:cNvSpPr txBox="1"/>
          <p:nvPr>
            <p:ph idx="1" type="body"/>
          </p:nvPr>
        </p:nvSpPr>
        <p:spPr>
          <a:xfrm>
            <a:off x="581975" y="15243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English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6" name="Google Shape;206;p40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Sarah Krzebietka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2" name="Google Shape;212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3" name="Google Shape;213;p41"/>
          <p:cNvSpPr txBox="1"/>
          <p:nvPr>
            <p:ph type="title"/>
          </p:nvPr>
        </p:nvSpPr>
        <p:spPr>
          <a:xfrm>
            <a:off x="210750" y="-16375"/>
            <a:ext cx="8722500" cy="92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Use these images to create some</a:t>
            </a:r>
            <a:r>
              <a:rPr lang="en-GB"/>
              <a:t> </a:t>
            </a:r>
            <a:r>
              <a:rPr lang="en-GB" u="sng">
                <a:solidFill>
                  <a:srgbClr val="434343"/>
                </a:solidFill>
              </a:rPr>
              <a:t>similes</a:t>
            </a:r>
            <a:r>
              <a:rPr lang="en-GB"/>
              <a:t> </a:t>
            </a:r>
            <a:r>
              <a:rPr lang="en-GB">
                <a:solidFill>
                  <a:srgbClr val="434343"/>
                </a:solidFill>
              </a:rPr>
              <a:t>of your own. 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b="0" i="1" lang="en-GB" sz="1800">
                <a:solidFill>
                  <a:srgbClr val="434343"/>
                </a:solidFill>
              </a:rPr>
              <a:t>Top Tip: before you start writing think of objects, people, animals or things in nature that you could </a:t>
            </a:r>
            <a:r>
              <a:rPr i="1" lang="en-GB" sz="1800">
                <a:solidFill>
                  <a:srgbClr val="434343"/>
                </a:solidFill>
              </a:rPr>
              <a:t>compare to</a:t>
            </a:r>
            <a:r>
              <a:rPr b="0" i="1" lang="en-GB" sz="1800">
                <a:solidFill>
                  <a:srgbClr val="434343"/>
                </a:solidFill>
              </a:rPr>
              <a:t> or </a:t>
            </a:r>
            <a:r>
              <a:rPr i="1" lang="en-GB" sz="1800">
                <a:solidFill>
                  <a:srgbClr val="434343"/>
                </a:solidFill>
              </a:rPr>
              <a:t>describe as</a:t>
            </a:r>
            <a:r>
              <a:rPr b="0" i="1" lang="en-GB" sz="1800">
                <a:solidFill>
                  <a:srgbClr val="434343"/>
                </a:solidFill>
              </a:rPr>
              <a:t>.</a:t>
            </a:r>
            <a:r>
              <a:rPr b="0" lang="en-GB">
                <a:solidFill>
                  <a:srgbClr val="434343"/>
                </a:solidFill>
              </a:rPr>
              <a:t> </a:t>
            </a:r>
            <a:r>
              <a:rPr lang="en-GB" u="sng"/>
              <a:t>  </a:t>
            </a:r>
            <a:endParaRPr sz="2900">
              <a:solidFill>
                <a:schemeClr val="dk2"/>
              </a:solidFill>
            </a:endParaRPr>
          </a:p>
        </p:txBody>
      </p:sp>
      <p:sp>
        <p:nvSpPr>
          <p:cNvPr id="214" name="Google Shape;214;p41"/>
          <p:cNvSpPr txBox="1"/>
          <p:nvPr/>
        </p:nvSpPr>
        <p:spPr>
          <a:xfrm>
            <a:off x="4572000" y="2241825"/>
            <a:ext cx="4361100" cy="15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Montserrat"/>
              <a:buAutoNum type="arabicPeriod"/>
            </a:pPr>
            <a:r>
              <a:t/>
            </a:r>
            <a:endParaRPr sz="2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Montserrat"/>
              <a:buAutoNum type="arabicPeriod"/>
            </a:pPr>
            <a:r>
              <a:t/>
            </a:r>
            <a:endParaRPr sz="2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5" name="Google Shape;21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300" y="1689976"/>
            <a:ext cx="2257649" cy="150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5324" y="3335125"/>
            <a:ext cx="2027600" cy="131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1"/>
          <p:cNvSpPr txBox="1"/>
          <p:nvPr/>
        </p:nvSpPr>
        <p:spPr>
          <a:xfrm>
            <a:off x="210750" y="1817025"/>
            <a:ext cx="9681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Sleep Bed Woman by Free-Photos </a:t>
            </a:r>
            <a:r>
              <a:rPr lang="en-GB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(Pixabay)</a:t>
            </a:r>
            <a:endParaRPr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41"/>
          <p:cNvSpPr txBox="1"/>
          <p:nvPr/>
        </p:nvSpPr>
        <p:spPr>
          <a:xfrm>
            <a:off x="289500" y="3570375"/>
            <a:ext cx="9681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Achieve Woman Girl </a:t>
            </a:r>
            <a:r>
              <a:rPr lang="en-GB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by Sasint Free-Photos (Pixabay)</a:t>
            </a:r>
            <a:endParaRPr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2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4" name="Google Shape;224;p4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5" name="Google Shape;225;p42"/>
          <p:cNvSpPr txBox="1"/>
          <p:nvPr>
            <p:ph type="title"/>
          </p:nvPr>
        </p:nvSpPr>
        <p:spPr>
          <a:xfrm>
            <a:off x="210750" y="-16375"/>
            <a:ext cx="8722500" cy="150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Use these images to create some </a:t>
            </a:r>
            <a:r>
              <a:rPr lang="en-GB" u="sng">
                <a:solidFill>
                  <a:srgbClr val="434343"/>
                </a:solidFill>
              </a:rPr>
              <a:t>metaphors</a:t>
            </a:r>
            <a:r>
              <a:rPr lang="en-GB">
                <a:solidFill>
                  <a:srgbClr val="434343"/>
                </a:solidFill>
              </a:rPr>
              <a:t> of your own. 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1" lang="en-GB" sz="1800">
                <a:solidFill>
                  <a:srgbClr val="434343"/>
                </a:solidFill>
              </a:rPr>
              <a:t>Top Tip: before you start writing think of objects, people, animals or things in nature that you could </a:t>
            </a:r>
            <a:r>
              <a:rPr i="1" lang="en-GB" sz="1800">
                <a:solidFill>
                  <a:srgbClr val="434343"/>
                </a:solidFill>
              </a:rPr>
              <a:t>compare to</a:t>
            </a:r>
            <a:r>
              <a:rPr b="0" i="1" lang="en-GB" sz="1800">
                <a:solidFill>
                  <a:srgbClr val="434343"/>
                </a:solidFill>
              </a:rPr>
              <a:t> or </a:t>
            </a:r>
            <a:r>
              <a:rPr i="1" lang="en-GB" sz="1800">
                <a:solidFill>
                  <a:srgbClr val="434343"/>
                </a:solidFill>
              </a:rPr>
              <a:t>describe as</a:t>
            </a:r>
            <a:r>
              <a:rPr b="0" i="1" lang="en-GB" sz="1800">
                <a:solidFill>
                  <a:srgbClr val="434343"/>
                </a:solidFill>
              </a:rPr>
              <a:t>.</a:t>
            </a:r>
            <a:endParaRPr b="0" i="1"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>
                <a:solidFill>
                  <a:srgbClr val="434343"/>
                </a:solidFill>
              </a:rPr>
              <a:t>Only use the prompts if you want to.</a:t>
            </a:r>
            <a:r>
              <a:rPr b="0" lang="en-GB" sz="1800">
                <a:solidFill>
                  <a:srgbClr val="434343"/>
                </a:solidFill>
              </a:rPr>
              <a:t> </a:t>
            </a:r>
            <a:r>
              <a:rPr lang="en-GB" sz="1800" u="sng">
                <a:solidFill>
                  <a:srgbClr val="434343"/>
                </a:solidFill>
              </a:rPr>
              <a:t>  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26" name="Google Shape;226;p42"/>
          <p:cNvSpPr txBox="1"/>
          <p:nvPr/>
        </p:nvSpPr>
        <p:spPr>
          <a:xfrm>
            <a:off x="4004300" y="2162325"/>
            <a:ext cx="4872300" cy="15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3. Her smile was a warm </a:t>
            </a:r>
            <a:r>
              <a:rPr lang="en-GB" sz="2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______________.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4. The eyes that stared out at me were filled with </a:t>
            </a:r>
            <a:r>
              <a:rPr lang="en-GB" sz="2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______________.</a:t>
            </a:r>
            <a:endParaRPr sz="2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42"/>
          <p:cNvSpPr txBox="1"/>
          <p:nvPr/>
        </p:nvSpPr>
        <p:spPr>
          <a:xfrm>
            <a:off x="210750" y="1817025"/>
            <a:ext cx="9681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Black and white people </a:t>
            </a:r>
            <a:r>
              <a:rPr lang="en-GB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by StockSnap (Pixabay)</a:t>
            </a:r>
            <a:endParaRPr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42"/>
          <p:cNvSpPr txBox="1"/>
          <p:nvPr/>
        </p:nvSpPr>
        <p:spPr>
          <a:xfrm>
            <a:off x="210750" y="3570375"/>
            <a:ext cx="9681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Model Beauty Woman </a:t>
            </a:r>
            <a:r>
              <a:rPr lang="en-GB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by Besi  (Pixabay)</a:t>
            </a:r>
            <a:endParaRPr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9" name="Google Shape;22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850" y="1820425"/>
            <a:ext cx="2257662" cy="15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5462" y="3511288"/>
            <a:ext cx="1644425" cy="109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