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8" r:id="rId3"/>
    <p:sldMasterId id="214748367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12192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6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8dc6235c8e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8dc6235c8e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ctrTitle"/>
          </p:nvPr>
        </p:nvSpPr>
        <p:spPr>
          <a:xfrm>
            <a:off x="611967" y="1917533"/>
            <a:ext cx="10968000" cy="24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4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611967" y="593367"/>
            <a:ext cx="10968000" cy="1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24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2" type="subTitle"/>
          </p:nvPr>
        </p:nvSpPr>
        <p:spPr>
          <a:xfrm>
            <a:off x="611967" y="5473967"/>
            <a:ext cx="5268000" cy="82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8421071" y="4823665"/>
            <a:ext cx="3146134" cy="170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/>
          <p:nvPr/>
        </p:nvSpPr>
        <p:spPr>
          <a:xfrm>
            <a:off x="11598967" y="5945600"/>
            <a:ext cx="593200" cy="91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1" type="subTitle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2" type="subTitle"/>
          </p:nvPr>
        </p:nvSpPr>
        <p:spPr>
          <a:xfrm>
            <a:off x="7407633" y="3561600"/>
            <a:ext cx="4172400" cy="5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3" type="body"/>
          </p:nvPr>
        </p:nvSpPr>
        <p:spPr>
          <a:xfrm>
            <a:off x="611967" y="2760100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4" type="subTitle"/>
          </p:nvPr>
        </p:nvSpPr>
        <p:spPr>
          <a:xfrm>
            <a:off x="611967" y="3561600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5" type="body"/>
          </p:nvPr>
        </p:nvSpPr>
        <p:spPr>
          <a:xfrm>
            <a:off x="611967" y="4404167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11"/>
          <p:cNvSpPr txBox="1"/>
          <p:nvPr>
            <p:ph idx="6" type="subTitle"/>
          </p:nvPr>
        </p:nvSpPr>
        <p:spPr>
          <a:xfrm>
            <a:off x="7407633" y="4236967"/>
            <a:ext cx="4172400" cy="52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7" type="subTitle"/>
          </p:nvPr>
        </p:nvSpPr>
        <p:spPr>
          <a:xfrm>
            <a:off x="7407633" y="4912333"/>
            <a:ext cx="4172400" cy="5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" type="subTitle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611967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3" type="subTitle"/>
          </p:nvPr>
        </p:nvSpPr>
        <p:spPr>
          <a:xfrm>
            <a:off x="6312000" y="1917533"/>
            <a:ext cx="4171200" cy="60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4" type="body"/>
          </p:nvPr>
        </p:nvSpPr>
        <p:spPr>
          <a:xfrm>
            <a:off x="6312000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5" type="subTitle"/>
          </p:nvPr>
        </p:nvSpPr>
        <p:spPr>
          <a:xfrm>
            <a:off x="611967" y="3936500"/>
            <a:ext cx="4171200" cy="6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6" type="body"/>
          </p:nvPr>
        </p:nvSpPr>
        <p:spPr>
          <a:xfrm>
            <a:off x="611967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7" type="subTitle"/>
          </p:nvPr>
        </p:nvSpPr>
        <p:spPr>
          <a:xfrm>
            <a:off x="6312000" y="3936500"/>
            <a:ext cx="4171200" cy="60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8" type="body"/>
          </p:nvPr>
        </p:nvSpPr>
        <p:spPr>
          <a:xfrm>
            <a:off x="6312000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>
            <p:ph type="title"/>
          </p:nvPr>
        </p:nvSpPr>
        <p:spPr>
          <a:xfrm>
            <a:off x="611967" y="595200"/>
            <a:ext cx="5268000" cy="10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9pPr>
          </a:lstStyle>
          <a:p/>
        </p:txBody>
      </p:sp>
      <p:sp>
        <p:nvSpPr>
          <p:cNvPr id="78" name="Google Shape;78;p13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>
            <p:ph type="title"/>
          </p:nvPr>
        </p:nvSpPr>
        <p:spPr>
          <a:xfrm>
            <a:off x="653667" y="1466300"/>
            <a:ext cx="10926400" cy="45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4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82" name="Google Shape;82;p14"/>
          <p:cNvSpPr txBox="1"/>
          <p:nvPr>
            <p:ph idx="1" type="subTitle"/>
          </p:nvPr>
        </p:nvSpPr>
        <p:spPr>
          <a:xfrm>
            <a:off x="632700" y="5292667"/>
            <a:ext cx="5247200" cy="12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/>
            </a:lvl9pPr>
          </a:lstStyle>
          <a:p/>
        </p:txBody>
      </p:sp>
      <p:pic>
        <p:nvPicPr>
          <p:cNvPr id="83" name="Google Shape;83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>
            <p:ph idx="1" type="body"/>
          </p:nvPr>
        </p:nvSpPr>
        <p:spPr>
          <a:xfrm>
            <a:off x="624000" y="6168000"/>
            <a:ext cx="52560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067"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/>
        </p:nvSpPr>
        <p:spPr>
          <a:xfrm>
            <a:off x="553905" y="513804"/>
            <a:ext cx="4334933" cy="631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  <p:sp>
        <p:nvSpPr>
          <p:cNvPr id="95" name="Google Shape;95;p18"/>
          <p:cNvSpPr txBox="1"/>
          <p:nvPr/>
        </p:nvSpPr>
        <p:spPr>
          <a:xfrm>
            <a:off x="553905" y="6324845"/>
            <a:ext cx="541867" cy="288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ctrTitle"/>
          </p:nvPr>
        </p:nvSpPr>
        <p:spPr>
          <a:xfrm>
            <a:off x="611967" y="1917533"/>
            <a:ext cx="10968000" cy="24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4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8" name="Google Shape;98;p19"/>
          <p:cNvSpPr txBox="1"/>
          <p:nvPr>
            <p:ph idx="1" type="subTitle"/>
          </p:nvPr>
        </p:nvSpPr>
        <p:spPr>
          <a:xfrm>
            <a:off x="611967" y="593367"/>
            <a:ext cx="10968000" cy="1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24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9" name="Google Shape;99;p19"/>
          <p:cNvSpPr txBox="1"/>
          <p:nvPr>
            <p:ph idx="2" type="subTitle"/>
          </p:nvPr>
        </p:nvSpPr>
        <p:spPr>
          <a:xfrm>
            <a:off x="611967" y="5473967"/>
            <a:ext cx="5268000" cy="82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00" name="Google Shape;100;p19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8421071" y="4823665"/>
            <a:ext cx="3146134" cy="170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/>
          <p:nvPr/>
        </p:nvSpPr>
        <p:spPr>
          <a:xfrm>
            <a:off x="11598967" y="5945600"/>
            <a:ext cx="593200" cy="91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611967" y="1917533"/>
            <a:ext cx="10968000" cy="42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4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9pPr>
          </a:lstStyle>
          <a:p/>
        </p:txBody>
      </p:sp>
      <p:sp>
        <p:nvSpPr>
          <p:cNvPr id="104" name="Google Shape;104;p20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lt1"/>
              </a:buClr>
              <a:buSzPts val="1067"/>
              <a:buFont typeface="Montserrat Medium"/>
              <a:buNone/>
              <a:defRPr sz="1067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lt1"/>
              </a:buClr>
              <a:buSzPts val="1067"/>
              <a:buFont typeface="Montserrat Medium"/>
              <a:buNone/>
              <a:defRPr sz="1067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lt1"/>
              </a:buClr>
              <a:buSzPts val="1067"/>
              <a:buFont typeface="Montserrat Medium"/>
              <a:buNone/>
              <a:defRPr sz="1067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lt1"/>
              </a:buClr>
              <a:buSzPts val="1067"/>
              <a:buFont typeface="Montserrat Medium"/>
              <a:buNone/>
              <a:defRPr sz="1067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lt1"/>
              </a:buClr>
              <a:buSzPts val="1067"/>
              <a:buFont typeface="Montserrat Medium"/>
              <a:buNone/>
              <a:defRPr sz="1067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lt1"/>
              </a:buClr>
              <a:buSzPts val="1067"/>
              <a:buFont typeface="Montserrat Medium"/>
              <a:buNone/>
              <a:defRPr sz="1067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lt1"/>
              </a:buClr>
              <a:buSzPts val="1067"/>
              <a:buFont typeface="Montserrat Medium"/>
              <a:buNone/>
              <a:defRPr sz="1067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lt1"/>
              </a:buClr>
              <a:buSzPts val="1067"/>
              <a:buFont typeface="Montserrat Medium"/>
              <a:buNone/>
              <a:defRPr sz="1067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lt1"/>
              </a:buClr>
              <a:buSzPts val="1067"/>
              <a:buFont typeface="Montserrat Medium"/>
              <a:buNone/>
              <a:defRPr sz="1067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/>
        </p:nvSpPr>
        <p:spPr>
          <a:xfrm>
            <a:off x="553905" y="513804"/>
            <a:ext cx="2416686" cy="631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33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/>
          </a:p>
        </p:txBody>
      </p:sp>
      <p:sp>
        <p:nvSpPr>
          <p:cNvPr id="108" name="Google Shape;108;p21"/>
          <p:cNvSpPr txBox="1"/>
          <p:nvPr/>
        </p:nvSpPr>
        <p:spPr>
          <a:xfrm>
            <a:off x="553905" y="6324845"/>
            <a:ext cx="541867" cy="288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067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/>
        </p:nvSpPr>
        <p:spPr>
          <a:xfrm>
            <a:off x="553905" y="513804"/>
            <a:ext cx="2416686" cy="631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/>
          </a:p>
        </p:txBody>
      </p:sp>
      <p:sp>
        <p:nvSpPr>
          <p:cNvPr id="22" name="Google Shape;22;p3"/>
          <p:cNvSpPr txBox="1"/>
          <p:nvPr/>
        </p:nvSpPr>
        <p:spPr>
          <a:xfrm>
            <a:off x="553905" y="6324845"/>
            <a:ext cx="541867" cy="288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/>
        </p:nvSpPr>
        <p:spPr>
          <a:xfrm>
            <a:off x="553905" y="513804"/>
            <a:ext cx="2416686" cy="631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33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/>
          </a:p>
        </p:txBody>
      </p:sp>
      <p:sp>
        <p:nvSpPr>
          <p:cNvPr id="111" name="Google Shape;111;p22"/>
          <p:cNvSpPr txBox="1"/>
          <p:nvPr/>
        </p:nvSpPr>
        <p:spPr>
          <a:xfrm>
            <a:off x="553905" y="6324845"/>
            <a:ext cx="541867" cy="288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067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/>
        </p:nvSpPr>
        <p:spPr>
          <a:xfrm>
            <a:off x="553905" y="513804"/>
            <a:ext cx="4334933" cy="631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33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/>
          </a:p>
        </p:txBody>
      </p:sp>
      <p:sp>
        <p:nvSpPr>
          <p:cNvPr id="114" name="Google Shape;114;p23"/>
          <p:cNvSpPr txBox="1"/>
          <p:nvPr/>
        </p:nvSpPr>
        <p:spPr>
          <a:xfrm>
            <a:off x="553905" y="6324845"/>
            <a:ext cx="541867" cy="288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067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4"/>
          <p:cNvSpPr txBox="1"/>
          <p:nvPr>
            <p:ph type="title"/>
          </p:nvPr>
        </p:nvSpPr>
        <p:spPr>
          <a:xfrm>
            <a:off x="6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17" name="Google Shape;117;p24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18" name="Google Shape;118;p24"/>
          <p:cNvSpPr txBox="1"/>
          <p:nvPr>
            <p:ph idx="2" type="body"/>
          </p:nvPr>
        </p:nvSpPr>
        <p:spPr>
          <a:xfrm>
            <a:off x="63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19" name="Google Shape;119;p24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0" name="Google Shape;120;p24"/>
          <p:cNvSpPr txBox="1"/>
          <p:nvPr>
            <p:ph idx="3" type="title"/>
          </p:nvPr>
        </p:nvSpPr>
        <p:spPr>
          <a:xfrm>
            <a:off x="63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23" name="Google Shape;123;p25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Comparison slide with three elements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6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26" name="Google Shape;126;p26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7" name="Google Shape;127;p26"/>
          <p:cNvSpPr txBox="1"/>
          <p:nvPr>
            <p:ph idx="1" type="body"/>
          </p:nvPr>
        </p:nvSpPr>
        <p:spPr>
          <a:xfrm>
            <a:off x="604267" y="1905233"/>
            <a:ext cx="10975600" cy="5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28" name="Google Shape;128;p26"/>
          <p:cNvSpPr txBox="1"/>
          <p:nvPr>
            <p:ph idx="2" type="subTitle"/>
          </p:nvPr>
        </p:nvSpPr>
        <p:spPr>
          <a:xfrm>
            <a:off x="611967" y="2509500"/>
            <a:ext cx="3447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9" name="Google Shape;129;p26"/>
          <p:cNvSpPr txBox="1"/>
          <p:nvPr>
            <p:ph idx="3" type="body"/>
          </p:nvPr>
        </p:nvSpPr>
        <p:spPr>
          <a:xfrm>
            <a:off x="611967" y="3323500"/>
            <a:ext cx="3447200" cy="2568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600"/>
            </a:lvl1pPr>
            <a:lvl2pPr indent="-3810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2pPr>
            <a:lvl3pPr indent="-3810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3pPr>
            <a:lvl4pPr indent="-3810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4pPr>
            <a:lvl5pPr indent="-3810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7pPr>
            <a:lvl8pPr indent="-3810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8pPr>
            <a:lvl9pPr indent="-3810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–"/>
              <a:defRPr sz="1600"/>
            </a:lvl9pPr>
          </a:lstStyle>
          <a:p/>
        </p:txBody>
      </p:sp>
      <p:sp>
        <p:nvSpPr>
          <p:cNvPr id="130" name="Google Shape;130;p26"/>
          <p:cNvSpPr txBox="1"/>
          <p:nvPr>
            <p:ph idx="4" type="subTitle"/>
          </p:nvPr>
        </p:nvSpPr>
        <p:spPr>
          <a:xfrm>
            <a:off x="4372400" y="2509500"/>
            <a:ext cx="3447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1" name="Google Shape;131;p26"/>
          <p:cNvSpPr txBox="1"/>
          <p:nvPr>
            <p:ph idx="5" type="body"/>
          </p:nvPr>
        </p:nvSpPr>
        <p:spPr>
          <a:xfrm>
            <a:off x="4372400" y="3323500"/>
            <a:ext cx="3447200" cy="2568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600"/>
            </a:lvl1pPr>
            <a:lvl2pPr indent="-3810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2pPr>
            <a:lvl3pPr indent="-3810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3pPr>
            <a:lvl4pPr indent="-3810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4pPr>
            <a:lvl5pPr indent="-3810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7pPr>
            <a:lvl8pPr indent="-3810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8pPr>
            <a:lvl9pPr indent="-3810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–"/>
              <a:defRPr sz="1600"/>
            </a:lvl9pPr>
          </a:lstStyle>
          <a:p/>
        </p:txBody>
      </p:sp>
      <p:sp>
        <p:nvSpPr>
          <p:cNvPr id="132" name="Google Shape;132;p26"/>
          <p:cNvSpPr txBox="1"/>
          <p:nvPr>
            <p:ph idx="6" type="subTitle"/>
          </p:nvPr>
        </p:nvSpPr>
        <p:spPr>
          <a:xfrm>
            <a:off x="8132833" y="2509500"/>
            <a:ext cx="3447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3" name="Google Shape;133;p26"/>
          <p:cNvSpPr txBox="1"/>
          <p:nvPr>
            <p:ph idx="7" type="body"/>
          </p:nvPr>
        </p:nvSpPr>
        <p:spPr>
          <a:xfrm>
            <a:off x="8132833" y="3323500"/>
            <a:ext cx="3447200" cy="2568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600"/>
            </a:lvl1pPr>
            <a:lvl2pPr indent="-3810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2pPr>
            <a:lvl3pPr indent="-3810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3pPr>
            <a:lvl4pPr indent="-3810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4pPr>
            <a:lvl5pPr indent="-3810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7pPr>
            <a:lvl8pPr indent="-3810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8pPr>
            <a:lvl9pPr indent="-3810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–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36" name="Google Shape;136;p27"/>
          <p:cNvSpPr txBox="1"/>
          <p:nvPr>
            <p:ph idx="1" type="subTitle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7" name="Google Shape;137;p27"/>
          <p:cNvSpPr txBox="1"/>
          <p:nvPr>
            <p:ph idx="2" type="subTitle"/>
          </p:nvPr>
        </p:nvSpPr>
        <p:spPr>
          <a:xfrm>
            <a:off x="7407633" y="3561600"/>
            <a:ext cx="4172400" cy="5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8" name="Google Shape;138;p27"/>
          <p:cNvSpPr txBox="1"/>
          <p:nvPr>
            <p:ph idx="3" type="body"/>
          </p:nvPr>
        </p:nvSpPr>
        <p:spPr>
          <a:xfrm>
            <a:off x="611967" y="2760100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9" name="Google Shape;139;p27"/>
          <p:cNvSpPr txBox="1"/>
          <p:nvPr>
            <p:ph idx="4" type="subTitle"/>
          </p:nvPr>
        </p:nvSpPr>
        <p:spPr>
          <a:xfrm>
            <a:off x="611967" y="3561600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0" name="Google Shape;140;p27"/>
          <p:cNvSpPr txBox="1"/>
          <p:nvPr>
            <p:ph idx="5" type="body"/>
          </p:nvPr>
        </p:nvSpPr>
        <p:spPr>
          <a:xfrm>
            <a:off x="611967" y="4404167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41" name="Google Shape;141;p27"/>
          <p:cNvSpPr txBox="1"/>
          <p:nvPr>
            <p:ph idx="6" type="subTitle"/>
          </p:nvPr>
        </p:nvSpPr>
        <p:spPr>
          <a:xfrm>
            <a:off x="7407633" y="4236967"/>
            <a:ext cx="4172400" cy="52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2" name="Google Shape;142;p27"/>
          <p:cNvSpPr txBox="1"/>
          <p:nvPr>
            <p:ph idx="7" type="subTitle"/>
          </p:nvPr>
        </p:nvSpPr>
        <p:spPr>
          <a:xfrm>
            <a:off x="7407633" y="4912333"/>
            <a:ext cx="4172400" cy="5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3" name="Google Shape;143;p27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46" name="Google Shape;146;p28"/>
          <p:cNvSpPr txBox="1"/>
          <p:nvPr>
            <p:ph idx="1" type="subTitle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7" name="Google Shape;147;p28"/>
          <p:cNvSpPr txBox="1"/>
          <p:nvPr>
            <p:ph idx="2" type="body"/>
          </p:nvPr>
        </p:nvSpPr>
        <p:spPr>
          <a:xfrm>
            <a:off x="611967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48" name="Google Shape;148;p28"/>
          <p:cNvSpPr txBox="1"/>
          <p:nvPr>
            <p:ph idx="3" type="subTitle"/>
          </p:nvPr>
        </p:nvSpPr>
        <p:spPr>
          <a:xfrm>
            <a:off x="6312000" y="1917533"/>
            <a:ext cx="4171200" cy="60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9" name="Google Shape;149;p28"/>
          <p:cNvSpPr txBox="1"/>
          <p:nvPr>
            <p:ph idx="4" type="body"/>
          </p:nvPr>
        </p:nvSpPr>
        <p:spPr>
          <a:xfrm>
            <a:off x="6312000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50" name="Google Shape;150;p28"/>
          <p:cNvSpPr txBox="1"/>
          <p:nvPr>
            <p:ph idx="5" type="subTitle"/>
          </p:nvPr>
        </p:nvSpPr>
        <p:spPr>
          <a:xfrm>
            <a:off x="611967" y="3936500"/>
            <a:ext cx="4171200" cy="6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51" name="Google Shape;151;p28"/>
          <p:cNvSpPr txBox="1"/>
          <p:nvPr>
            <p:ph idx="6" type="body"/>
          </p:nvPr>
        </p:nvSpPr>
        <p:spPr>
          <a:xfrm>
            <a:off x="611967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52" name="Google Shape;152;p28"/>
          <p:cNvSpPr txBox="1"/>
          <p:nvPr>
            <p:ph idx="7" type="subTitle"/>
          </p:nvPr>
        </p:nvSpPr>
        <p:spPr>
          <a:xfrm>
            <a:off x="6312000" y="3936500"/>
            <a:ext cx="4171200" cy="60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53" name="Google Shape;153;p28"/>
          <p:cNvSpPr txBox="1"/>
          <p:nvPr>
            <p:ph idx="8" type="body"/>
          </p:nvPr>
        </p:nvSpPr>
        <p:spPr>
          <a:xfrm>
            <a:off x="6312000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54" name="Google Shape;154;p28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/>
          <p:nvPr>
            <p:ph type="title"/>
          </p:nvPr>
        </p:nvSpPr>
        <p:spPr>
          <a:xfrm>
            <a:off x="611967" y="595200"/>
            <a:ext cx="5268000" cy="10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9pPr>
          </a:lstStyle>
          <a:p/>
        </p:txBody>
      </p:sp>
      <p:sp>
        <p:nvSpPr>
          <p:cNvPr id="157" name="Google Shape;157;p29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58" name="Google Shape;158;p29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/>
          <p:nvPr>
            <p:ph type="title"/>
          </p:nvPr>
        </p:nvSpPr>
        <p:spPr>
          <a:xfrm>
            <a:off x="653667" y="1466300"/>
            <a:ext cx="10926400" cy="45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4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61" name="Google Shape;161;p30"/>
          <p:cNvSpPr txBox="1"/>
          <p:nvPr>
            <p:ph idx="1" type="subTitle"/>
          </p:nvPr>
        </p:nvSpPr>
        <p:spPr>
          <a:xfrm>
            <a:off x="632700" y="5292667"/>
            <a:ext cx="5247200" cy="12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/>
            </a:lvl9pPr>
          </a:lstStyle>
          <a:p/>
        </p:txBody>
      </p:sp>
      <p:pic>
        <p:nvPicPr>
          <p:cNvPr id="162" name="Google Shape;162;p30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1"/>
          <p:cNvSpPr txBox="1"/>
          <p:nvPr>
            <p:ph idx="1" type="body"/>
          </p:nvPr>
        </p:nvSpPr>
        <p:spPr>
          <a:xfrm>
            <a:off x="624000" y="6168000"/>
            <a:ext cx="52560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067"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/>
        </p:nvSpPr>
        <p:spPr>
          <a:xfrm>
            <a:off x="553905" y="513804"/>
            <a:ext cx="2416686" cy="631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553905" y="6324845"/>
            <a:ext cx="541867" cy="288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2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611967" y="1917533"/>
            <a:ext cx="10968000" cy="42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4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lt1"/>
              </a:buClr>
              <a:buSzPts val="1067"/>
              <a:buFont typeface="Montserrat Medium"/>
              <a:buNone/>
              <a:defRPr sz="1067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lt1"/>
              </a:buClr>
              <a:buSzPts val="1067"/>
              <a:buFont typeface="Montserrat Medium"/>
              <a:buNone/>
              <a:defRPr sz="1067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lt1"/>
              </a:buClr>
              <a:buSzPts val="1067"/>
              <a:buFont typeface="Montserrat Medium"/>
              <a:buNone/>
              <a:defRPr sz="1067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lt1"/>
              </a:buClr>
              <a:buSzPts val="1067"/>
              <a:buFont typeface="Montserrat Medium"/>
              <a:buNone/>
              <a:defRPr sz="1067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lt1"/>
              </a:buClr>
              <a:buSzPts val="1067"/>
              <a:buFont typeface="Montserrat Medium"/>
              <a:buNone/>
              <a:defRPr sz="1067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lt1"/>
              </a:buClr>
              <a:buSzPts val="1067"/>
              <a:buFont typeface="Montserrat Medium"/>
              <a:buNone/>
              <a:defRPr sz="1067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lt1"/>
              </a:buClr>
              <a:buSzPts val="1067"/>
              <a:buFont typeface="Montserrat Medium"/>
              <a:buNone/>
              <a:defRPr sz="1067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lt1"/>
              </a:buClr>
              <a:buSzPts val="1067"/>
              <a:buFont typeface="Montserrat Medium"/>
              <a:buNone/>
              <a:defRPr sz="1067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lt1"/>
              </a:buClr>
              <a:buSzPts val="1067"/>
              <a:buFont typeface="Montserrat Medium"/>
              <a:buNone/>
              <a:defRPr sz="1067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/>
        </p:nvSpPr>
        <p:spPr>
          <a:xfrm>
            <a:off x="553905" y="513804"/>
            <a:ext cx="4334933" cy="631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33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  <p:sp>
        <p:nvSpPr>
          <p:cNvPr id="32" name="Google Shape;32;p6"/>
          <p:cNvSpPr txBox="1"/>
          <p:nvPr/>
        </p:nvSpPr>
        <p:spPr>
          <a:xfrm>
            <a:off x="553905" y="6324845"/>
            <a:ext cx="541867" cy="288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067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/>
        </p:nvSpPr>
        <p:spPr>
          <a:xfrm>
            <a:off x="553905" y="513804"/>
            <a:ext cx="4334933" cy="631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33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/>
          </a:p>
        </p:txBody>
      </p:sp>
      <p:sp>
        <p:nvSpPr>
          <p:cNvPr id="35" name="Google Shape;35;p7"/>
          <p:cNvSpPr txBox="1"/>
          <p:nvPr/>
        </p:nvSpPr>
        <p:spPr>
          <a:xfrm>
            <a:off x="553905" y="6324845"/>
            <a:ext cx="541867" cy="288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067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6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2" type="body"/>
          </p:nvPr>
        </p:nvSpPr>
        <p:spPr>
          <a:xfrm>
            <a:off x="63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" name="Google Shape;41;p8"/>
          <p:cNvSpPr txBox="1"/>
          <p:nvPr>
            <p:ph idx="3" type="title"/>
          </p:nvPr>
        </p:nvSpPr>
        <p:spPr>
          <a:xfrm>
            <a:off x="63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Comparison slide with three elemen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8" name="Google Shape;48;p10"/>
          <p:cNvSpPr txBox="1"/>
          <p:nvPr>
            <p:ph idx="1" type="body"/>
          </p:nvPr>
        </p:nvSpPr>
        <p:spPr>
          <a:xfrm>
            <a:off x="604267" y="1905233"/>
            <a:ext cx="10975600" cy="5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2" type="subTitle"/>
          </p:nvPr>
        </p:nvSpPr>
        <p:spPr>
          <a:xfrm>
            <a:off x="611967" y="2509500"/>
            <a:ext cx="3447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idx="3" type="body"/>
          </p:nvPr>
        </p:nvSpPr>
        <p:spPr>
          <a:xfrm>
            <a:off x="611967" y="3323500"/>
            <a:ext cx="3447200" cy="2568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600"/>
            </a:lvl1pPr>
            <a:lvl2pPr indent="-3810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2pPr>
            <a:lvl3pPr indent="-3810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3pPr>
            <a:lvl4pPr indent="-3810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4pPr>
            <a:lvl5pPr indent="-3810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7pPr>
            <a:lvl8pPr indent="-3810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8pPr>
            <a:lvl9pPr indent="-3810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–"/>
              <a:defRPr sz="1600"/>
            </a:lvl9pPr>
          </a:lstStyle>
          <a:p/>
        </p:txBody>
      </p:sp>
      <p:sp>
        <p:nvSpPr>
          <p:cNvPr id="51" name="Google Shape;51;p10"/>
          <p:cNvSpPr txBox="1"/>
          <p:nvPr>
            <p:ph idx="4" type="subTitle"/>
          </p:nvPr>
        </p:nvSpPr>
        <p:spPr>
          <a:xfrm>
            <a:off x="4372400" y="2509500"/>
            <a:ext cx="3447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5" type="body"/>
          </p:nvPr>
        </p:nvSpPr>
        <p:spPr>
          <a:xfrm>
            <a:off x="4372400" y="3323500"/>
            <a:ext cx="3447200" cy="2568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600"/>
            </a:lvl1pPr>
            <a:lvl2pPr indent="-3810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2pPr>
            <a:lvl3pPr indent="-3810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3pPr>
            <a:lvl4pPr indent="-3810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4pPr>
            <a:lvl5pPr indent="-3810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7pPr>
            <a:lvl8pPr indent="-3810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8pPr>
            <a:lvl9pPr indent="-3810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–"/>
              <a:defRPr sz="1600"/>
            </a:lvl9pPr>
          </a:lstStyle>
          <a:p/>
        </p:txBody>
      </p:sp>
      <p:sp>
        <p:nvSpPr>
          <p:cNvPr id="53" name="Google Shape;53;p10"/>
          <p:cNvSpPr txBox="1"/>
          <p:nvPr>
            <p:ph idx="6" type="subTitle"/>
          </p:nvPr>
        </p:nvSpPr>
        <p:spPr>
          <a:xfrm>
            <a:off x="8132833" y="2509500"/>
            <a:ext cx="3447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7" type="body"/>
          </p:nvPr>
        </p:nvSpPr>
        <p:spPr>
          <a:xfrm>
            <a:off x="8132833" y="3323500"/>
            <a:ext cx="3447200" cy="2568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600"/>
            </a:lvl1pPr>
            <a:lvl2pPr indent="-3810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2pPr>
            <a:lvl3pPr indent="-3810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3pPr>
            <a:lvl4pPr indent="-3810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4pPr>
            <a:lvl5pPr indent="-3810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7pPr>
            <a:lvl8pPr indent="-3810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8pPr>
            <a:lvl9pPr indent="-3810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–"/>
              <a:defRPr sz="16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28.xml"/><Relationship Id="rId17" Type="http://schemas.openxmlformats.org/officeDocument/2006/relationships/theme" Target="../theme/theme3.xml"/><Relationship Id="rId1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11967" y="1917533"/>
            <a:ext cx="109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611967" y="1917533"/>
            <a:ext cx="109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1" name="Google Shape;91;p17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3"/>
          <p:cNvSpPr txBox="1"/>
          <p:nvPr>
            <p:ph idx="4294967295" type="ctrTitle"/>
          </p:nvPr>
        </p:nvSpPr>
        <p:spPr>
          <a:xfrm>
            <a:off x="611967" y="1917533"/>
            <a:ext cx="2907900" cy="2481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</a:pPr>
            <a:r>
              <a:rPr lang="en-GB"/>
              <a:t> </a:t>
            </a:r>
            <a:endParaRPr sz="47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</a:pPr>
            <a:r>
              <a:t/>
            </a:r>
            <a:endParaRPr/>
          </a:p>
        </p:txBody>
      </p:sp>
      <p:sp>
        <p:nvSpPr>
          <p:cNvPr id="172" name="Google Shape;172;p33"/>
          <p:cNvSpPr txBox="1"/>
          <p:nvPr>
            <p:ph idx="4294967295" type="subTitle"/>
          </p:nvPr>
        </p:nvSpPr>
        <p:spPr>
          <a:xfrm>
            <a:off x="611967" y="593367"/>
            <a:ext cx="109680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/>
          </a:p>
        </p:txBody>
      </p:sp>
      <p:sp>
        <p:nvSpPr>
          <p:cNvPr id="173" name="Google Shape;173;p33"/>
          <p:cNvSpPr txBox="1"/>
          <p:nvPr>
            <p:ph idx="4294967295" type="subTitle"/>
          </p:nvPr>
        </p:nvSpPr>
        <p:spPr>
          <a:xfrm>
            <a:off x="611967" y="5473967"/>
            <a:ext cx="52680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-431800" lvl="0" marL="45720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</a:pPr>
            <a:r>
              <a:rPr lang="en-GB"/>
              <a:t>Mr Maseko</a:t>
            </a:r>
            <a:endParaRPr/>
          </a:p>
        </p:txBody>
      </p:sp>
      <p:sp>
        <p:nvSpPr>
          <p:cNvPr id="174" name="Google Shape;174;p33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5" name="Google Shape;175;p33"/>
          <p:cNvSpPr txBox="1"/>
          <p:nvPr>
            <p:ph idx="4294967295" type="subTitle"/>
          </p:nvPr>
        </p:nvSpPr>
        <p:spPr>
          <a:xfrm>
            <a:off x="611992" y="2900542"/>
            <a:ext cx="109680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-GB">
                <a:solidFill>
                  <a:srgbClr val="4B3241"/>
                </a:solidFill>
              </a:rPr>
              <a:t> Downloadable Resource</a:t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4"/>
          <p:cNvSpPr/>
          <p:nvPr/>
        </p:nvSpPr>
        <p:spPr>
          <a:xfrm>
            <a:off x="2147366" y="1255018"/>
            <a:ext cx="3048001" cy="1610734"/>
          </a:xfrm>
          <a:prstGeom prst="wedgeRoundRectCallout">
            <a:avLst>
              <a:gd fmla="val -61251" name="adj1"/>
              <a:gd fmla="val 29844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I’m thinking of a linear graph with a gradient of </a:t>
            </a:r>
            <a:r>
              <a:rPr b="1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that goes through </a:t>
            </a:r>
            <a:r>
              <a:rPr b="1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(0, 3)</a:t>
            </a: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/>
          </a:p>
        </p:txBody>
      </p:sp>
      <p:pic>
        <p:nvPicPr>
          <p:cNvPr id="181" name="Google Shape;181;p34"/>
          <p:cNvPicPr preferRelativeResize="0"/>
          <p:nvPr/>
        </p:nvPicPr>
        <p:blipFill rotWithShape="1">
          <a:blip r:embed="rId3">
            <a:alphaModFix/>
          </a:blip>
          <a:srcRect b="65776" l="27533" r="49838" t="2225"/>
          <a:stretch/>
        </p:blipFill>
        <p:spPr>
          <a:xfrm>
            <a:off x="684324" y="1612701"/>
            <a:ext cx="1463041" cy="292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70766" y="1255018"/>
            <a:ext cx="4348646" cy="4216869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3" name="Google Shape;183;p34"/>
          <p:cNvSpPr txBox="1"/>
          <p:nvPr/>
        </p:nvSpPr>
        <p:spPr>
          <a:xfrm>
            <a:off x="890802" y="4896464"/>
            <a:ext cx="4418618" cy="9113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133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What other coordinates are of Binh’s line?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5"/>
          <p:cNvSpPr txBox="1"/>
          <p:nvPr/>
        </p:nvSpPr>
        <p:spPr>
          <a:xfrm>
            <a:off x="6226629" y="1635120"/>
            <a:ext cx="5500914" cy="36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What is the equation of each of the lines?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What is the same?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What’s different?</a:t>
            </a:r>
            <a:endParaRPr/>
          </a:p>
        </p:txBody>
      </p:sp>
      <p:grpSp>
        <p:nvGrpSpPr>
          <p:cNvPr id="189" name="Google Shape;189;p35"/>
          <p:cNvGrpSpPr/>
          <p:nvPr/>
        </p:nvGrpSpPr>
        <p:grpSpPr>
          <a:xfrm>
            <a:off x="833392" y="1426177"/>
            <a:ext cx="4778874" cy="4711200"/>
            <a:chOff x="421928" y="2032108"/>
            <a:chExt cx="7168311" cy="7066800"/>
          </a:xfrm>
        </p:grpSpPr>
        <p:pic>
          <p:nvPicPr>
            <p:cNvPr id="190" name="Google Shape;190;p3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21928" y="2032108"/>
              <a:ext cx="7168311" cy="7066800"/>
            </a:xfrm>
            <a:prstGeom prst="roundRect">
              <a:avLst>
                <a:gd fmla="val 0" name="adj"/>
              </a:avLst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pic>
        <p:cxnSp>
          <p:nvCxnSpPr>
            <p:cNvPr id="191" name="Google Shape;191;p35"/>
            <p:cNvCxnSpPr/>
            <p:nvPr/>
          </p:nvCxnSpPr>
          <p:spPr>
            <a:xfrm flipH="1" rot="10800000">
              <a:off x="2381356" y="2032108"/>
              <a:ext cx="2525486" cy="5156871"/>
            </a:xfrm>
            <a:prstGeom prst="straightConnector1">
              <a:avLst/>
            </a:prstGeom>
            <a:noFill/>
            <a:ln cap="flat" cmpd="sng" w="28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2" name="Google Shape;192;p35"/>
            <p:cNvCxnSpPr/>
            <p:nvPr/>
          </p:nvCxnSpPr>
          <p:spPr>
            <a:xfrm flipH="1" rot="10800000">
              <a:off x="2533756" y="3338385"/>
              <a:ext cx="2525486" cy="5156871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3" name="Google Shape;193;p35"/>
            <p:cNvCxnSpPr/>
            <p:nvPr/>
          </p:nvCxnSpPr>
          <p:spPr>
            <a:xfrm flipH="1" rot="10800000">
              <a:off x="3317518" y="3860901"/>
              <a:ext cx="2525486" cy="5156871"/>
            </a:xfrm>
            <a:prstGeom prst="straightConnector1">
              <a:avLst/>
            </a:prstGeom>
            <a:noFill/>
            <a:ln cap="flat" cmpd="sng" w="28575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6"/>
          <p:cNvSpPr txBox="1"/>
          <p:nvPr/>
        </p:nvSpPr>
        <p:spPr>
          <a:xfrm>
            <a:off x="5707063" y="1231033"/>
            <a:ext cx="4569052" cy="51308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 = </a:t>
            </a:r>
            <a:r>
              <a:rPr b="1" i="0" lang="en-GB" sz="1867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b="1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x </a:t>
            </a:r>
            <a:r>
              <a:rPr b="1" i="0" lang="en-GB" sz="1867" u="none" cap="none" strike="noStrike">
                <a:solidFill>
                  <a:srgbClr val="008237"/>
                </a:solidFill>
                <a:latin typeface="Montserrat"/>
                <a:ea typeface="Montserrat"/>
                <a:cs typeface="Montserrat"/>
                <a:sym typeface="Montserrat"/>
              </a:rPr>
              <a:t>+ c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This is the general form that equations of lines are written in.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 = </a:t>
            </a:r>
            <a:r>
              <a:rPr b="1" i="0" lang="en-GB" sz="1867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x </a:t>
            </a:r>
            <a:r>
              <a:rPr b="1" i="0" lang="en-GB" sz="1867" u="none" cap="none" strike="noStrike">
                <a:solidFill>
                  <a:srgbClr val="008237"/>
                </a:solidFill>
                <a:latin typeface="Montserrat"/>
                <a:ea typeface="Montserrat"/>
                <a:cs typeface="Montserrat"/>
                <a:sym typeface="Montserrat"/>
              </a:rPr>
              <a:t>+ 3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 = </a:t>
            </a:r>
            <a:r>
              <a:rPr b="1" i="0" lang="en-GB" sz="1867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x </a:t>
            </a:r>
            <a:endParaRPr b="1" i="0" sz="1867" u="none" cap="none" strike="noStrike">
              <a:solidFill>
                <a:srgbClr val="00823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 = </a:t>
            </a:r>
            <a:r>
              <a:rPr b="1" i="0" lang="en-GB" sz="1867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x </a:t>
            </a:r>
            <a:r>
              <a:rPr b="1" i="0" lang="en-GB" sz="1867" u="none" cap="none" strike="noStrike">
                <a:solidFill>
                  <a:srgbClr val="008237"/>
                </a:solidFill>
                <a:latin typeface="Montserrat"/>
                <a:ea typeface="Montserrat"/>
                <a:cs typeface="Montserrat"/>
                <a:sym typeface="Montserrat"/>
              </a:rPr>
              <a:t>- 4</a:t>
            </a:r>
            <a:endParaRPr/>
          </a:p>
        </p:txBody>
      </p:sp>
      <p:grpSp>
        <p:nvGrpSpPr>
          <p:cNvPr id="199" name="Google Shape;199;p36"/>
          <p:cNvGrpSpPr/>
          <p:nvPr/>
        </p:nvGrpSpPr>
        <p:grpSpPr>
          <a:xfrm>
            <a:off x="432490" y="1440879"/>
            <a:ext cx="4778874" cy="4711200"/>
            <a:chOff x="1654629" y="2049472"/>
            <a:chExt cx="7168311" cy="7066800"/>
          </a:xfrm>
        </p:grpSpPr>
        <p:pic>
          <p:nvPicPr>
            <p:cNvPr id="200" name="Google Shape;200;p3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654629" y="2049472"/>
              <a:ext cx="7168311" cy="7066800"/>
            </a:xfrm>
            <a:prstGeom prst="roundRect">
              <a:avLst>
                <a:gd fmla="val 0" name="adj"/>
              </a:avLst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pic>
        <p:cxnSp>
          <p:nvCxnSpPr>
            <p:cNvPr id="201" name="Google Shape;201;p36"/>
            <p:cNvCxnSpPr/>
            <p:nvPr/>
          </p:nvCxnSpPr>
          <p:spPr>
            <a:xfrm flipH="1" rot="10800000">
              <a:off x="3614057" y="2049472"/>
              <a:ext cx="2525486" cy="5156871"/>
            </a:xfrm>
            <a:prstGeom prst="straightConnector1">
              <a:avLst/>
            </a:prstGeom>
            <a:noFill/>
            <a:ln cap="flat" cmpd="sng" w="28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2" name="Google Shape;202;p36"/>
            <p:cNvCxnSpPr/>
            <p:nvPr/>
          </p:nvCxnSpPr>
          <p:spPr>
            <a:xfrm flipH="1" rot="10800000">
              <a:off x="3766457" y="3355748"/>
              <a:ext cx="2525486" cy="5156871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3" name="Google Shape;203;p36"/>
            <p:cNvCxnSpPr/>
            <p:nvPr/>
          </p:nvCxnSpPr>
          <p:spPr>
            <a:xfrm flipH="1" rot="10800000">
              <a:off x="4550220" y="3878265"/>
              <a:ext cx="2525486" cy="5156871"/>
            </a:xfrm>
            <a:prstGeom prst="straightConnector1">
              <a:avLst/>
            </a:prstGeom>
            <a:noFill/>
            <a:ln cap="flat" cmpd="sng" w="28575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7"/>
          <p:cNvSpPr txBox="1"/>
          <p:nvPr/>
        </p:nvSpPr>
        <p:spPr>
          <a:xfrm>
            <a:off x="782127" y="1611087"/>
            <a:ext cx="6344387" cy="4964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17" lvl="0" marL="342917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AutoNum type="arabicParenR"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For each of the following equations state the gradient and the y-intercept coordinate.</a:t>
            </a:r>
            <a:endParaRPr/>
          </a:p>
          <a:p>
            <a:pPr indent="-342917" lvl="0" marL="342917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AutoNum type="alphaLcParenR"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 = 2x + 1</a:t>
            </a:r>
            <a:endParaRPr/>
          </a:p>
          <a:p>
            <a:pPr indent="-342917" lvl="0" marL="342917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AutoNum type="alphaLcParenR"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 = 3x – 1</a:t>
            </a:r>
            <a:endParaRPr/>
          </a:p>
          <a:p>
            <a:pPr indent="-342917" lvl="0" marL="342917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AutoNum type="alphaLcParenR"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 = 5x + 4</a:t>
            </a:r>
            <a:endParaRPr/>
          </a:p>
          <a:p>
            <a:pPr indent="-342917" lvl="0" marL="342917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AutoNum type="alphaLcParenR"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 = 5 – 2x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2) A line has a gradient of 4 and goes through the point (0,4). What is the gradient of the line?</a:t>
            </a:r>
            <a:endParaRPr/>
          </a:p>
          <a:p>
            <a:pPr indent="-224362" lvl="0" marL="342917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8"/>
          <p:cNvSpPr txBox="1"/>
          <p:nvPr/>
        </p:nvSpPr>
        <p:spPr>
          <a:xfrm>
            <a:off x="-108307" y="1429656"/>
            <a:ext cx="10884309" cy="128201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0783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14" name="Google Shape;214;p38"/>
          <p:cNvSpPr/>
          <p:nvPr/>
        </p:nvSpPr>
        <p:spPr>
          <a:xfrm>
            <a:off x="1740308" y="2070665"/>
            <a:ext cx="717755" cy="700035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5E2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5" name="Google Shape;215;p38"/>
          <p:cNvSpPr/>
          <p:nvPr/>
        </p:nvSpPr>
        <p:spPr>
          <a:xfrm>
            <a:off x="3267585" y="2070665"/>
            <a:ext cx="717755" cy="700035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5E2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6" name="Google Shape;216;p38"/>
          <p:cNvSpPr/>
          <p:nvPr/>
        </p:nvSpPr>
        <p:spPr>
          <a:xfrm>
            <a:off x="7962486" y="2070665"/>
            <a:ext cx="717755" cy="700035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5E2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7" name="Google Shape;217;p38"/>
          <p:cNvSpPr/>
          <p:nvPr/>
        </p:nvSpPr>
        <p:spPr>
          <a:xfrm>
            <a:off x="8906642" y="2070665"/>
            <a:ext cx="717755" cy="700035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5E2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8" name="Google Shape;218;p38"/>
          <p:cNvSpPr/>
          <p:nvPr/>
        </p:nvSpPr>
        <p:spPr>
          <a:xfrm>
            <a:off x="2820217" y="4286197"/>
            <a:ext cx="717755" cy="700035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5E2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67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219" name="Google Shape;219;p38"/>
          <p:cNvSpPr/>
          <p:nvPr/>
        </p:nvSpPr>
        <p:spPr>
          <a:xfrm>
            <a:off x="3537972" y="5135049"/>
            <a:ext cx="717755" cy="700035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5E2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67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220" name="Google Shape;220;p38"/>
          <p:cNvSpPr/>
          <p:nvPr/>
        </p:nvSpPr>
        <p:spPr>
          <a:xfrm>
            <a:off x="4255727" y="4286197"/>
            <a:ext cx="717755" cy="700035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5E2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67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221" name="Google Shape;221;p38"/>
          <p:cNvSpPr/>
          <p:nvPr/>
        </p:nvSpPr>
        <p:spPr>
          <a:xfrm>
            <a:off x="5091467" y="5135049"/>
            <a:ext cx="717755" cy="700035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5E2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67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222" name="Google Shape;222;p38"/>
          <p:cNvSpPr/>
          <p:nvPr/>
        </p:nvSpPr>
        <p:spPr>
          <a:xfrm>
            <a:off x="5809221" y="4286197"/>
            <a:ext cx="717755" cy="700035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5E2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67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/>
          </a:p>
        </p:txBody>
      </p:sp>
      <p:sp>
        <p:nvSpPr>
          <p:cNvPr id="223" name="Google Shape;223;p38"/>
          <p:cNvSpPr/>
          <p:nvPr/>
        </p:nvSpPr>
        <p:spPr>
          <a:xfrm>
            <a:off x="6526976" y="5135049"/>
            <a:ext cx="717755" cy="700035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5E2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67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/>
          </a:p>
        </p:txBody>
      </p:sp>
      <p:sp>
        <p:nvSpPr>
          <p:cNvPr id="224" name="Google Shape;224;p38"/>
          <p:cNvSpPr/>
          <p:nvPr/>
        </p:nvSpPr>
        <p:spPr>
          <a:xfrm>
            <a:off x="7244731" y="4286197"/>
            <a:ext cx="717755" cy="700035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5E2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67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/>
          </a:p>
        </p:txBody>
      </p:sp>
      <p:sp>
        <p:nvSpPr>
          <p:cNvPr id="225" name="Google Shape;225;p38"/>
          <p:cNvSpPr/>
          <p:nvPr/>
        </p:nvSpPr>
        <p:spPr>
          <a:xfrm>
            <a:off x="8080471" y="5135049"/>
            <a:ext cx="717755" cy="700035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5E2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67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endParaRPr/>
          </a:p>
        </p:txBody>
      </p:sp>
      <p:sp>
        <p:nvSpPr>
          <p:cNvPr id="226" name="Google Shape;226;p38"/>
          <p:cNvSpPr/>
          <p:nvPr/>
        </p:nvSpPr>
        <p:spPr>
          <a:xfrm>
            <a:off x="8798225" y="4286197"/>
            <a:ext cx="717755" cy="700035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5E2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67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9</a:t>
            </a:r>
            <a:endParaRPr/>
          </a:p>
        </p:txBody>
      </p:sp>
      <p:sp>
        <p:nvSpPr>
          <p:cNvPr id="227" name="Google Shape;227;p38"/>
          <p:cNvSpPr txBox="1"/>
          <p:nvPr/>
        </p:nvSpPr>
        <p:spPr>
          <a:xfrm>
            <a:off x="1052051" y="3569110"/>
            <a:ext cx="10146891" cy="521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33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Use these cards to fill the spaces and make an accurate statement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