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d5f5e44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d5f5e44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2b41565f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2b41565f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c1f54826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c1f54826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Flexibility and core strength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917950" y="890050"/>
            <a:ext cx="127734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Physical Education (PE) - Athletics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Lindley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17203450" y="8726625"/>
            <a:ext cx="1084500" cy="158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Athletics: Lesson 4 - Flexibility and core strength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lang="en-GB" sz="2700"/>
              <a:t>In this lesson you will develop your stabilising and hamstring muscles, which will help improve your flexibility and core strength. These are both key to all athletics events.</a:t>
            </a:r>
            <a:endParaRPr sz="4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782700" y="2876300"/>
            <a:ext cx="16722600" cy="527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Learning intention</a:t>
            </a:r>
            <a:endParaRPr sz="280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800"/>
              <a:buChar char="–"/>
            </a:pPr>
            <a:r>
              <a:rPr b="1" lang="en-GB" sz="2800"/>
              <a:t>Physical:</a:t>
            </a:r>
            <a:r>
              <a:rPr lang="en-GB" sz="2800"/>
              <a:t> to develop flexibility and core strength.  </a:t>
            </a:r>
            <a:endParaRPr sz="2800"/>
          </a:p>
          <a:p>
            <a:pPr indent="-4064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800"/>
              <a:buChar char="–"/>
            </a:pPr>
            <a:r>
              <a:rPr b="1" lang="en-GB" sz="3000"/>
              <a:t>Personal: </a:t>
            </a:r>
            <a:r>
              <a:rPr lang="en-GB" sz="2800"/>
              <a:t>to engage in and be motivated by competitive situations.</a:t>
            </a:r>
            <a:endParaRPr sz="2800"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00"/>
              <a:t> </a:t>
            </a:r>
            <a:r>
              <a:rPr b="1" lang="en-GB" sz="2600">
                <a:solidFill>
                  <a:srgbClr val="000000"/>
                </a:solidFill>
              </a:rPr>
              <a:t>Tasks</a:t>
            </a:r>
            <a:endParaRPr b="1" sz="2600">
              <a:solidFill>
                <a:srgbClr val="000000"/>
              </a:solidFill>
            </a:endParaRPr>
          </a:p>
          <a:p>
            <a:pPr indent="-3937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600"/>
              <a:buAutoNum type="arabicParenR"/>
            </a:pPr>
            <a:r>
              <a:rPr b="1" lang="en-GB" sz="2600"/>
              <a:t>Sit and reach </a:t>
            </a:r>
            <a:endParaRPr b="1" sz="2600"/>
          </a:p>
          <a:p>
            <a:pPr indent="-38735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Sit with your legs in a ‘V’ shape and run a tape measure out from your knee area</a:t>
            </a:r>
            <a:endParaRPr sz="2500"/>
          </a:p>
          <a:p>
            <a:pPr indent="-38735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GB" sz="2500"/>
              <a:t>Roll a toilet roll (or can of food) forwards along the floor, until you can reach no further. Make a note of the distance reached.</a:t>
            </a:r>
            <a:endParaRPr sz="2500"/>
          </a:p>
          <a:p>
            <a:pPr indent="-387350" lvl="2" marL="1371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500"/>
              <a:buChar char="–"/>
            </a:pPr>
            <a:r>
              <a:rPr lang="en-GB" sz="2500"/>
              <a:t>Perform some dynamic stretches and repeat the activity. Can you beat your previous distance?</a:t>
            </a:r>
            <a:endParaRPr b="1" sz="2500"/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917950" y="803350"/>
            <a:ext cx="16722600" cy="792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2) Bear crawl</a:t>
            </a:r>
            <a:endParaRPr b="1" sz="2800"/>
          </a:p>
          <a:p>
            <a:pPr indent="-4064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GB" sz="2800"/>
              <a:t>Get in a bear crawl position (all fours)</a:t>
            </a:r>
            <a:endParaRPr sz="2800"/>
          </a:p>
          <a:p>
            <a:pPr indent="-4064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GB" sz="2800"/>
              <a:t>Place a toilet roll in the centre of your back</a:t>
            </a:r>
            <a:endParaRPr sz="2800"/>
          </a:p>
          <a:p>
            <a:pPr indent="-406400" lvl="2" marL="1371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GB"/>
              <a:t>Move around your space keeping the toilet roll in position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3) Toilet roll tip</a:t>
            </a:r>
            <a:endParaRPr sz="2800"/>
          </a:p>
          <a:p>
            <a:pPr indent="-4064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GB" sz="2800"/>
              <a:t>Place 3 or 4 toilet rolls at different distances away from your feet</a:t>
            </a:r>
            <a:endParaRPr sz="2800"/>
          </a:p>
          <a:p>
            <a:pPr indent="-4064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GB" sz="2800"/>
              <a:t>Lower yourself down into a hand plank and try to ‘tip’ a toilet roll over, whilst maintaining a strong body position</a:t>
            </a:r>
            <a:endParaRPr sz="2800"/>
          </a:p>
          <a:p>
            <a:pPr indent="-406400" lvl="2" marL="1371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GB"/>
              <a:t>Return to standing before moving on to the next toilet roll (which should be further away)</a:t>
            </a:r>
            <a:endParaRPr/>
          </a:p>
          <a:p>
            <a:pPr indent="-406400" lvl="3" marL="1828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</a:pPr>
            <a:r>
              <a:rPr lang="en-GB"/>
              <a:t>Repeat until all the toilet rolls have been ‘tipped’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917950" y="617750"/>
            <a:ext cx="16722600" cy="792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Learning questions:</a:t>
            </a:r>
            <a:r>
              <a:rPr lang="en-GB" sz="2800"/>
              <a:t> 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What are the benefits of stretching?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What are the characteristics of a hand plank?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STEP</a:t>
            </a:r>
            <a:endParaRPr b="1"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S - </a:t>
            </a:r>
            <a:r>
              <a:rPr lang="en-GB" sz="2800"/>
              <a:t>Increase/reduce the distance between yourself and the toilet rolls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T - </a:t>
            </a:r>
            <a:r>
              <a:rPr lang="en-GB" sz="2800"/>
              <a:t>Set yourself a time limit to complete the challenges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800"/>
              <a:t>E - </a:t>
            </a:r>
            <a:r>
              <a:rPr lang="en-GB" sz="2800"/>
              <a:t>Increase the number of toilet rolls you balance/need to tip over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-GB" sz="2800"/>
              <a:t>P - </a:t>
            </a:r>
            <a:r>
              <a:rPr lang="en-GB" sz="2800"/>
              <a:t>Crab walk forwards and backwards/perform the plank on your knees</a:t>
            </a:r>
            <a:endParaRPr sz="2800"/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