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9" r:id="rId4"/>
    <p:sldMasterId id="214748368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7EABD00-4ACF-4FD5-9038-B3E1979EC699}">
  <a:tblStyle styleId="{E7EABD00-4ACF-4FD5-9038-B3E1979EC6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22" Type="http://schemas.openxmlformats.org/officeDocument/2006/relationships/font" Target="fonts/MontserratMedium-boldItalic.fntdata"/><Relationship Id="rId21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font" Target="fonts/MontserratSemiBold-regular.fntdata"/><Relationship Id="rId10" Type="http://schemas.openxmlformats.org/officeDocument/2006/relationships/slide" Target="slides/slide4.xml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MontserratMedium-regular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i="1" lang="en-GB" sz="1400"/>
              <a:t>5 seconds of silence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da73a2b5a_0_1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da73a2b5a_0_1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daffc6925_102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8daffc6925_10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daffc6925_10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8daffc6925_10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ctrTitle"/>
          </p:nvPr>
        </p:nvSpPr>
        <p:spPr>
          <a:xfrm>
            <a:off x="1371600" y="1683544"/>
            <a:ext cx="15544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83775" lIns="167625" spcFirstLastPara="1" rIns="167625" wrap="square" tIns="837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1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79" name="Google Shape;79;p14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10439400" y="8315325"/>
            <a:ext cx="63754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1257300" y="547689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5524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35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81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81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815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81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81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5" name="Google Shape;85;p15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10439400" y="8315325"/>
            <a:ext cx="63754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1257300" y="547688"/>
            <a:ext cx="15773400" cy="1988343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1257300" y="2738438"/>
            <a:ext cx="15773400" cy="6527005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43815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  <a:defRPr sz="2600"/>
            </a:lvl1pPr>
            <a:lvl2pPr indent="-43815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2pPr>
            <a:lvl3pPr indent="-43815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3pPr>
            <a:lvl4pPr indent="-43815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4pPr>
            <a:lvl5pPr indent="-43815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5pPr>
            <a:lvl6pPr indent="-43815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6pPr>
            <a:lvl7pPr indent="-4381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7pPr>
            <a:lvl8pPr indent="-43815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8pPr>
            <a:lvl9pPr indent="-438150" lvl="8" marL="4114800" algn="l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3300"/>
              <a:buChar char="–"/>
              <a:defRPr sz="2600"/>
            </a:lvl9pPr>
          </a:lstStyle>
          <a:p/>
        </p:txBody>
      </p:sp>
      <p:sp>
        <p:nvSpPr>
          <p:cNvPr id="90" name="Google Shape;90;p16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1" name="Google Shape;91;p16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showMasterSp="0">
  <p:cSld name="OBJECT_2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1028700" y="1028700"/>
            <a:ext cx="15595601" cy="1728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1028700" y="3095625"/>
            <a:ext cx="15595601" cy="4967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-565150" lvl="0" marL="4572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5300"/>
              <a:buChar char="●"/>
              <a:defRPr sz="2600"/>
            </a:lvl1pPr>
            <a:lvl2pPr indent="-565150" lvl="1" marL="9144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5300"/>
              <a:buChar char="–"/>
              <a:defRPr sz="2600"/>
            </a:lvl2pPr>
            <a:lvl3pPr indent="-565150" lvl="2" marL="1371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5300"/>
              <a:buChar char="–"/>
              <a:defRPr sz="2600"/>
            </a:lvl3pPr>
            <a:lvl4pPr indent="-565150" lvl="3" marL="18288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5300"/>
              <a:buChar char="–"/>
              <a:defRPr sz="2600"/>
            </a:lvl4pPr>
            <a:lvl5pPr indent="-565150" lvl="4" marL="22860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5300"/>
              <a:buChar char="–"/>
              <a:defRPr sz="2600"/>
            </a:lvl5pPr>
            <a:lvl6pPr indent="-565150" lvl="5" marL="2743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5300"/>
              <a:buChar char="–"/>
              <a:defRPr sz="2600"/>
            </a:lvl6pPr>
            <a:lvl7pPr indent="-565150" lvl="6" marL="32004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5300"/>
              <a:buChar char="–"/>
              <a:defRPr sz="2600"/>
            </a:lvl7pPr>
            <a:lvl8pPr indent="-565150" lvl="7" marL="3657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5300"/>
              <a:buChar char="–"/>
              <a:defRPr sz="2600"/>
            </a:lvl8pPr>
            <a:lvl9pPr indent="-565150" lvl="8" marL="4114800" algn="l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SzPts val="5300"/>
              <a:buChar char="–"/>
              <a:defRPr sz="2600"/>
            </a:lvl9pPr>
          </a:lstStyle>
          <a:p/>
        </p:txBody>
      </p:sp>
      <p:sp>
        <p:nvSpPr>
          <p:cNvPr id="96" name="Google Shape;96;p17"/>
          <p:cNvSpPr txBox="1"/>
          <p:nvPr>
            <p:ph idx="10" type="dt"/>
          </p:nvPr>
        </p:nvSpPr>
        <p:spPr>
          <a:xfrm>
            <a:off x="10947400" y="8636793"/>
            <a:ext cx="5676900" cy="747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400">
                <a:solidFill>
                  <a:srgbClr val="F8CC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7" name="Google Shape;97;p17"/>
          <p:cNvSpPr txBox="1"/>
          <p:nvPr>
            <p:ph idx="11" type="ftr"/>
          </p:nvPr>
        </p:nvSpPr>
        <p:spPr>
          <a:xfrm>
            <a:off x="1028700" y="8636793"/>
            <a:ext cx="8248650" cy="747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9429750" y="8636793"/>
            <a:ext cx="1362074" cy="747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_3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1257300" y="547688"/>
            <a:ext cx="15773400" cy="1988343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1257300" y="2738438"/>
            <a:ext cx="15773400" cy="6527005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43815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  <a:defRPr sz="2600"/>
            </a:lvl1pPr>
            <a:lvl2pPr indent="-43815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2pPr>
            <a:lvl3pPr indent="-43815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3pPr>
            <a:lvl4pPr indent="-43815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4pPr>
            <a:lvl5pPr indent="-43815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5pPr>
            <a:lvl6pPr indent="-43815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6pPr>
            <a:lvl7pPr indent="-4381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7pPr>
            <a:lvl8pPr indent="-4381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8pPr>
            <a:lvl9pPr indent="-438150" lvl="8" marL="411480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3300"/>
              <a:buChar char="–"/>
              <a:defRPr sz="2600"/>
            </a:lvl9pPr>
          </a:lstStyle>
          <a:p/>
        </p:txBody>
      </p:sp>
      <p:sp>
        <p:nvSpPr>
          <p:cNvPr id="102" name="Google Shape;102;p18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7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3" name="Google Shape;103;p18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OBJECT_4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1257300" y="547689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5524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35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81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81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815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81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81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19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9" name="Google Shape;109;p19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10439400" y="8315325"/>
            <a:ext cx="63754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 2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1257300" y="547689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5524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35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81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81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815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81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81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0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15" name="Google Shape;115;p20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10439400" y="8315325"/>
            <a:ext cx="63754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OBJECT_5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1019174" y="1128713"/>
            <a:ext cx="14420850" cy="162163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1019174" y="3505200"/>
            <a:ext cx="14420850" cy="5398293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438150" lvl="0" marL="457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3300"/>
              <a:buChar char="●"/>
              <a:defRPr sz="2600"/>
            </a:lvl1pPr>
            <a:lvl2pPr indent="-4381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2pPr>
            <a:lvl3pPr indent="-4381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3pPr>
            <a:lvl4pPr indent="-4381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4pPr>
            <a:lvl5pPr indent="-4381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5pPr>
            <a:lvl6pPr indent="-4381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6pPr>
            <a:lvl7pPr indent="-4381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7pPr>
            <a:lvl8pPr indent="-4381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8pPr>
            <a:lvl9pPr indent="-438150" lvl="8" marL="411480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lt1"/>
              </a:buClr>
              <a:buSzPts val="3300"/>
              <a:buChar char="–"/>
              <a:defRPr sz="2600"/>
            </a:lvl9pPr>
          </a:lstStyle>
          <a:p/>
        </p:txBody>
      </p:sp>
      <p:sp>
        <p:nvSpPr>
          <p:cNvPr id="120" name="Google Shape;120;p21"/>
          <p:cNvSpPr txBox="1"/>
          <p:nvPr>
            <p:ph idx="10" type="dt"/>
          </p:nvPr>
        </p:nvSpPr>
        <p:spPr>
          <a:xfrm>
            <a:off x="11325224" y="8903493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700">
                <a:solidFill>
                  <a:srgbClr val="EFE5F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1" name="Google Shape;121;p21"/>
          <p:cNvSpPr txBox="1"/>
          <p:nvPr>
            <p:ph idx="11" type="ftr"/>
          </p:nvPr>
        </p:nvSpPr>
        <p:spPr>
          <a:xfrm>
            <a:off x="1019174" y="8903493"/>
            <a:ext cx="1030605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16094073" y="1128713"/>
            <a:ext cx="1730374" cy="16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914400" y="2400300"/>
            <a:ext cx="8077200" cy="6788945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552450" lvl="0" marL="4572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100"/>
              <a:buChar char="●"/>
              <a:defRPr sz="5100"/>
            </a:lvl1pPr>
            <a:lvl2pPr indent="-508000" lvl="1" marL="91440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–"/>
              <a:defRPr sz="4400"/>
            </a:lvl2pPr>
            <a:lvl3pPr indent="-463550" lvl="2" marL="137160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700"/>
              <a:buChar char="–"/>
              <a:defRPr sz="3700"/>
            </a:lvl3pPr>
            <a:lvl4pPr indent="-438150" lvl="3" marL="1828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4pPr>
            <a:lvl5pPr indent="-438150" lvl="4" marL="22860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5pPr>
            <a:lvl6pPr indent="-43815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6pPr>
            <a:lvl7pPr indent="-43815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7pPr>
            <a:lvl8pPr indent="-43815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8pPr>
            <a:lvl9pPr indent="-438150" lvl="8" marL="4114800" algn="l"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3300"/>
              <a:buChar char="–"/>
              <a:defRPr sz="3300"/>
            </a:lvl9pPr>
          </a:lstStyle>
          <a:p/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9296400" y="2400300"/>
            <a:ext cx="8077200" cy="6788945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552450" lvl="0" marL="4572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100"/>
              <a:buChar char="●"/>
              <a:defRPr sz="5100"/>
            </a:lvl1pPr>
            <a:lvl2pPr indent="-508000" lvl="1" marL="91440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–"/>
              <a:defRPr sz="4400"/>
            </a:lvl2pPr>
            <a:lvl3pPr indent="-463550" lvl="2" marL="137160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700"/>
              <a:buChar char="–"/>
              <a:defRPr sz="3700"/>
            </a:lvl3pPr>
            <a:lvl4pPr indent="-438150" lvl="3" marL="1828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4pPr>
            <a:lvl5pPr indent="-438150" lvl="4" marL="22860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5pPr>
            <a:lvl6pPr indent="-43815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6pPr>
            <a:lvl7pPr indent="-43815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7pPr>
            <a:lvl8pPr indent="-43815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8pPr>
            <a:lvl9pPr indent="-438150" lvl="8" marL="4114800" algn="l"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3300"/>
              <a:buChar char="–"/>
              <a:defRPr sz="3300"/>
            </a:lvl9pPr>
          </a:lstStyle>
          <a:p/>
        </p:txBody>
      </p:sp>
      <p:sp>
        <p:nvSpPr>
          <p:cNvPr id="127" name="Google Shape;127;p22"/>
          <p:cNvSpPr txBox="1"/>
          <p:nvPr>
            <p:ph idx="10" type="dt"/>
          </p:nvPr>
        </p:nvSpPr>
        <p:spPr>
          <a:xfrm>
            <a:off x="914400" y="9534525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8" name="Google Shape;128;p22"/>
          <p:cNvSpPr txBox="1"/>
          <p:nvPr>
            <p:ph idx="11" type="ftr"/>
          </p:nvPr>
        </p:nvSpPr>
        <p:spPr>
          <a:xfrm>
            <a:off x="6248400" y="9534525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9" name="Google Shape;129;p22"/>
          <p:cNvSpPr txBox="1"/>
          <p:nvPr>
            <p:ph idx="12" type="sldNum"/>
          </p:nvPr>
        </p:nvSpPr>
        <p:spPr>
          <a:xfrm>
            <a:off x="13106400" y="9534525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600"/>
            </a:lvl1pPr>
            <a:lvl2pPr indent="0" lvl="1" marL="0" algn="r">
              <a:spcBef>
                <a:spcPts val="0"/>
              </a:spcBef>
              <a:buNone/>
              <a:defRPr sz="2600"/>
            </a:lvl2pPr>
            <a:lvl3pPr indent="0" lvl="2" marL="0" algn="r">
              <a:spcBef>
                <a:spcPts val="0"/>
              </a:spcBef>
              <a:buNone/>
              <a:defRPr sz="2600"/>
            </a:lvl3pPr>
            <a:lvl4pPr indent="0" lvl="3" marL="0" algn="r">
              <a:spcBef>
                <a:spcPts val="0"/>
              </a:spcBef>
              <a:buNone/>
              <a:defRPr sz="2600"/>
            </a:lvl4pPr>
            <a:lvl5pPr indent="0" lvl="4" marL="0" algn="r">
              <a:spcBef>
                <a:spcPts val="0"/>
              </a:spcBef>
              <a:buNone/>
              <a:defRPr sz="2600"/>
            </a:lvl5pPr>
            <a:lvl6pPr indent="0" lvl="5" marL="0" algn="r">
              <a:spcBef>
                <a:spcPts val="0"/>
              </a:spcBef>
              <a:buNone/>
              <a:defRPr sz="2600"/>
            </a:lvl6pPr>
            <a:lvl7pPr indent="0" lvl="6" marL="0" algn="r">
              <a:spcBef>
                <a:spcPts val="0"/>
              </a:spcBef>
              <a:buNone/>
              <a:defRPr sz="2600"/>
            </a:lvl7pPr>
            <a:lvl8pPr indent="0" lvl="7" marL="0" algn="r">
              <a:spcBef>
                <a:spcPts val="0"/>
              </a:spcBef>
              <a:buNone/>
              <a:defRPr sz="2600"/>
            </a:lvl8pPr>
            <a:lvl9pPr indent="0" lvl="8" marL="0" algn="r">
              <a:spcBef>
                <a:spcPts val="0"/>
              </a:spcBef>
              <a:buNone/>
              <a:defRPr sz="2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ctrTitle"/>
          </p:nvPr>
        </p:nvSpPr>
        <p:spPr>
          <a:xfrm>
            <a:off x="1371600" y="1683544"/>
            <a:ext cx="15544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83775" lIns="167625" spcFirstLastPara="1" rIns="167625" wrap="square" tIns="837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Calibri"/>
              <a:buNone/>
              <a:defRPr sz="110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32" name="Google Shape;132;p23"/>
          <p:cNvSpPr txBox="1"/>
          <p:nvPr>
            <p:ph idx="1" type="subTitle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1pPr>
            <a:lvl2pPr lvl="1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2pPr>
            <a:lvl3pPr lvl="2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6pPr>
            <a:lvl7pPr lvl="6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7pPr>
            <a:lvl8pPr lvl="7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8pPr>
            <a:lvl9pPr lvl="8" algn="ctr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2900"/>
              <a:buNone/>
              <a:defRPr sz="2900"/>
            </a:lvl9pPr>
          </a:lstStyle>
          <a:p/>
        </p:txBody>
      </p:sp>
      <p:sp>
        <p:nvSpPr>
          <p:cNvPr id="133" name="Google Shape;133;p23"/>
          <p:cNvSpPr txBox="1"/>
          <p:nvPr>
            <p:ph idx="10" type="dt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34" name="Google Shape;134;p23"/>
          <p:cNvSpPr txBox="1"/>
          <p:nvPr>
            <p:ph idx="11" type="ftr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35" name="Google Shape;135;p23"/>
          <p:cNvSpPr txBox="1"/>
          <p:nvPr>
            <p:ph idx="12" type="sldNum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600"/>
            </a:lvl1pPr>
            <a:lvl2pPr indent="0" lvl="1" marL="0" algn="r">
              <a:spcBef>
                <a:spcPts val="0"/>
              </a:spcBef>
              <a:buNone/>
              <a:defRPr sz="2600"/>
            </a:lvl2pPr>
            <a:lvl3pPr indent="0" lvl="2" marL="0" algn="r">
              <a:spcBef>
                <a:spcPts val="0"/>
              </a:spcBef>
              <a:buNone/>
              <a:defRPr sz="2600"/>
            </a:lvl3pPr>
            <a:lvl4pPr indent="0" lvl="3" marL="0" algn="r">
              <a:spcBef>
                <a:spcPts val="0"/>
              </a:spcBef>
              <a:buNone/>
              <a:defRPr sz="2600"/>
            </a:lvl4pPr>
            <a:lvl5pPr indent="0" lvl="4" marL="0" algn="r">
              <a:spcBef>
                <a:spcPts val="0"/>
              </a:spcBef>
              <a:buNone/>
              <a:defRPr sz="2600"/>
            </a:lvl5pPr>
            <a:lvl6pPr indent="0" lvl="5" marL="0" algn="r">
              <a:spcBef>
                <a:spcPts val="0"/>
              </a:spcBef>
              <a:buNone/>
              <a:defRPr sz="2600"/>
            </a:lvl6pPr>
            <a:lvl7pPr indent="0" lvl="6" marL="0" algn="r">
              <a:spcBef>
                <a:spcPts val="0"/>
              </a:spcBef>
              <a:buNone/>
              <a:defRPr sz="2600"/>
            </a:lvl7pPr>
            <a:lvl8pPr indent="0" lvl="7" marL="0" algn="r">
              <a:spcBef>
                <a:spcPts val="0"/>
              </a:spcBef>
              <a:buNone/>
              <a:defRPr sz="2600"/>
            </a:lvl8pPr>
            <a:lvl9pPr indent="0" lvl="8" marL="0" algn="r">
              <a:spcBef>
                <a:spcPts val="0"/>
              </a:spcBef>
              <a:buNone/>
              <a:defRPr sz="2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_3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ctrTitle"/>
          </p:nvPr>
        </p:nvSpPr>
        <p:spPr>
          <a:xfrm>
            <a:off x="1371600" y="1683544"/>
            <a:ext cx="15544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83775" lIns="167625" spcFirstLastPara="1" rIns="167625" wrap="square" tIns="837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Calibri"/>
              <a:buNone/>
              <a:defRPr b="0" i="0" sz="1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9pPr>
          </a:lstStyle>
          <a:p/>
        </p:txBody>
      </p:sp>
      <p:sp>
        <p:nvSpPr>
          <p:cNvPr id="138" name="Google Shape;138;p24"/>
          <p:cNvSpPr txBox="1"/>
          <p:nvPr>
            <p:ph idx="1" type="subTitle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4"/>
          <p:cNvSpPr txBox="1"/>
          <p:nvPr>
            <p:ph idx="10" type="dt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1" type="ftr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24"/>
          <p:cNvSpPr txBox="1"/>
          <p:nvPr>
            <p:ph idx="12" type="sldNum"/>
          </p:nvPr>
        </p:nvSpPr>
        <p:spPr>
          <a:xfrm>
            <a:off x="10439400" y="8315327"/>
            <a:ext cx="63754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ctrTitle"/>
          </p:nvPr>
        </p:nvSpPr>
        <p:spPr>
          <a:xfrm>
            <a:off x="1371600" y="1683544"/>
            <a:ext cx="15544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83775" lIns="167625" spcFirstLastPara="1" rIns="167625" wrap="square" tIns="837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Calibri"/>
              <a:buNone/>
              <a:defRPr sz="110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44" name="Google Shape;144;p25"/>
          <p:cNvSpPr txBox="1"/>
          <p:nvPr>
            <p:ph idx="1" type="subTitle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1pPr>
            <a:lvl2pPr lvl="1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2pPr>
            <a:lvl3pPr lvl="2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6pPr>
            <a:lvl7pPr lvl="6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7pPr>
            <a:lvl8pPr lvl="7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8pPr>
            <a:lvl9pPr lvl="8" algn="ctr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2900"/>
              <a:buNone/>
              <a:defRPr sz="2900"/>
            </a:lvl9pPr>
          </a:lstStyle>
          <a:p/>
        </p:txBody>
      </p:sp>
      <p:sp>
        <p:nvSpPr>
          <p:cNvPr id="145" name="Google Shape;145;p25"/>
          <p:cNvSpPr txBox="1"/>
          <p:nvPr>
            <p:ph idx="10" type="dt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46" name="Google Shape;146;p25"/>
          <p:cNvSpPr txBox="1"/>
          <p:nvPr>
            <p:ph idx="11" type="ftr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47" name="Google Shape;147;p25"/>
          <p:cNvSpPr txBox="1"/>
          <p:nvPr>
            <p:ph idx="12" type="sldNum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600"/>
            </a:lvl1pPr>
            <a:lvl2pPr indent="0" lvl="1" marL="0" algn="r">
              <a:spcBef>
                <a:spcPts val="0"/>
              </a:spcBef>
              <a:buNone/>
              <a:defRPr sz="2600"/>
            </a:lvl2pPr>
            <a:lvl3pPr indent="0" lvl="2" marL="0" algn="r">
              <a:spcBef>
                <a:spcPts val="0"/>
              </a:spcBef>
              <a:buNone/>
              <a:defRPr sz="2600"/>
            </a:lvl3pPr>
            <a:lvl4pPr indent="0" lvl="3" marL="0" algn="r">
              <a:spcBef>
                <a:spcPts val="0"/>
              </a:spcBef>
              <a:buNone/>
              <a:defRPr sz="2600"/>
            </a:lvl4pPr>
            <a:lvl5pPr indent="0" lvl="4" marL="0" algn="r">
              <a:spcBef>
                <a:spcPts val="0"/>
              </a:spcBef>
              <a:buNone/>
              <a:defRPr sz="2600"/>
            </a:lvl5pPr>
            <a:lvl6pPr indent="0" lvl="5" marL="0" algn="r">
              <a:spcBef>
                <a:spcPts val="0"/>
              </a:spcBef>
              <a:buNone/>
              <a:defRPr sz="2600"/>
            </a:lvl6pPr>
            <a:lvl7pPr indent="0" lvl="6" marL="0" algn="r">
              <a:spcBef>
                <a:spcPts val="0"/>
              </a:spcBef>
              <a:buNone/>
              <a:defRPr sz="2600"/>
            </a:lvl7pPr>
            <a:lvl8pPr indent="0" lvl="7" marL="0" algn="r">
              <a:spcBef>
                <a:spcPts val="0"/>
              </a:spcBef>
              <a:buNone/>
              <a:defRPr sz="2600"/>
            </a:lvl8pPr>
            <a:lvl9pPr indent="0" lvl="8" marL="0" algn="r">
              <a:spcBef>
                <a:spcPts val="0"/>
              </a:spcBef>
              <a:buNone/>
              <a:defRPr sz="2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 showMasterSp="0">
  <p:cSld name="Custom Layou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50" name="Google Shape;150;p26"/>
          <p:cNvSpPr txBox="1"/>
          <p:nvPr>
            <p:ph idx="10" type="dt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51" name="Google Shape;151;p26"/>
          <p:cNvSpPr txBox="1"/>
          <p:nvPr>
            <p:ph idx="11" type="ftr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52" name="Google Shape;152;p26"/>
          <p:cNvSpPr txBox="1"/>
          <p:nvPr>
            <p:ph idx="12" type="sldNum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3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showMasterSp="0">
  <p:cSld name="1_Title and Conten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1257300" y="547689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1028702" y="3095094"/>
            <a:ext cx="15592060" cy="4966784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43815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  <a:defRPr sz="2600"/>
            </a:lvl1pPr>
            <a:lvl2pPr indent="-43815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2pPr>
            <a:lvl3pPr indent="-43815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3pPr>
            <a:lvl4pPr indent="-4381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4pPr>
            <a:lvl5pPr indent="-4381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5pPr>
            <a:lvl6pPr indent="-43815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6pPr>
            <a:lvl7pPr indent="-4381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7pPr>
            <a:lvl8pPr indent="-43815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8pPr>
            <a:lvl9pPr indent="-438150" lvl="8" marL="4114800" algn="l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3300"/>
              <a:buChar char="–"/>
              <a:defRPr sz="2600"/>
            </a:lvl9pPr>
          </a:lstStyle>
          <a:p/>
        </p:txBody>
      </p:sp>
      <p:sp>
        <p:nvSpPr>
          <p:cNvPr id="156" name="Google Shape;156;p27"/>
          <p:cNvSpPr txBox="1"/>
          <p:nvPr>
            <p:ph idx="10" type="dt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57" name="Google Shape;157;p27"/>
          <p:cNvSpPr txBox="1"/>
          <p:nvPr>
            <p:ph idx="11" type="ftr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58" name="Google Shape;158;p27"/>
          <p:cNvSpPr txBox="1"/>
          <p:nvPr>
            <p:ph idx="12" type="sldNum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600"/>
            </a:lvl1pPr>
            <a:lvl2pPr indent="0" lvl="1" marL="0" algn="r">
              <a:spcBef>
                <a:spcPts val="0"/>
              </a:spcBef>
              <a:buNone/>
              <a:defRPr sz="2600"/>
            </a:lvl2pPr>
            <a:lvl3pPr indent="0" lvl="2" marL="0" algn="r">
              <a:spcBef>
                <a:spcPts val="0"/>
              </a:spcBef>
              <a:buNone/>
              <a:defRPr sz="2600"/>
            </a:lvl3pPr>
            <a:lvl4pPr indent="0" lvl="3" marL="0" algn="r">
              <a:spcBef>
                <a:spcPts val="0"/>
              </a:spcBef>
              <a:buNone/>
              <a:defRPr sz="2600"/>
            </a:lvl4pPr>
            <a:lvl5pPr indent="0" lvl="4" marL="0" algn="r">
              <a:spcBef>
                <a:spcPts val="0"/>
              </a:spcBef>
              <a:buNone/>
              <a:defRPr sz="2600"/>
            </a:lvl5pPr>
            <a:lvl6pPr indent="0" lvl="5" marL="0" algn="r">
              <a:spcBef>
                <a:spcPts val="0"/>
              </a:spcBef>
              <a:buNone/>
              <a:defRPr sz="2600"/>
            </a:lvl6pPr>
            <a:lvl7pPr indent="0" lvl="6" marL="0" algn="r">
              <a:spcBef>
                <a:spcPts val="0"/>
              </a:spcBef>
              <a:buNone/>
              <a:defRPr sz="2600"/>
            </a:lvl7pPr>
            <a:lvl8pPr indent="0" lvl="7" marL="0" algn="r">
              <a:spcBef>
                <a:spcPts val="0"/>
              </a:spcBef>
              <a:buNone/>
              <a:defRPr sz="2600"/>
            </a:lvl8pPr>
            <a:lvl9pPr indent="0" lvl="8" marL="0" algn="r">
              <a:spcBef>
                <a:spcPts val="0"/>
              </a:spcBef>
              <a:buNone/>
              <a:defRPr sz="2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_5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ctrTitle"/>
          </p:nvPr>
        </p:nvSpPr>
        <p:spPr>
          <a:xfrm>
            <a:off x="1371600" y="1683544"/>
            <a:ext cx="15544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83775" lIns="167625" spcFirstLastPara="1" rIns="167625" wrap="square" tIns="837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Calibri"/>
              <a:buNone/>
              <a:defRPr b="0" i="0" sz="1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9pPr>
          </a:lstStyle>
          <a:p/>
        </p:txBody>
      </p:sp>
      <p:sp>
        <p:nvSpPr>
          <p:cNvPr id="161" name="Google Shape;161;p28"/>
          <p:cNvSpPr txBox="1"/>
          <p:nvPr>
            <p:ph idx="1" type="subTitle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8"/>
          <p:cNvSpPr txBox="1"/>
          <p:nvPr>
            <p:ph idx="10" type="dt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8"/>
          <p:cNvSpPr txBox="1"/>
          <p:nvPr>
            <p:ph idx="11" type="ftr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8"/>
          <p:cNvSpPr txBox="1"/>
          <p:nvPr>
            <p:ph idx="12" type="sldNum"/>
          </p:nvPr>
        </p:nvSpPr>
        <p:spPr>
          <a:xfrm>
            <a:off x="10439400" y="8315327"/>
            <a:ext cx="63754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72" name="Google Shape;172;p30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3" name="Google Shape;173;p3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76" name="Google Shape;176;p3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77" name="Google Shape;177;p3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0" name="Google Shape;180;p32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81" name="Google Shape;181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4" name="Google Shape;184;p3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5" name="Google Shape;185;p33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6" name="Google Shape;186;p33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87" name="Google Shape;187;p33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8" name="Google Shape;188;p33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89" name="Google Shape;189;p33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0" name="Google Shape;190;p33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8" name="Google Shape;168;p2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9" name="Google Shape;169;p29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2"/>
    <p:sldLayoutId id="2147483676" r:id="rId3"/>
    <p:sldLayoutId id="2147483677" r:id="rId4"/>
    <p:sldLayoutId id="2147483678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Same-Sex Marriage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7 of 15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Downloadable Resource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96" name="Google Shape;196;p3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Religious Education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97" name="Google Shape;197;p3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Spence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98" name="Google Shape;198;p3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204" name="Google Shape;204;p35"/>
          <p:cNvSpPr txBox="1"/>
          <p:nvPr/>
        </p:nvSpPr>
        <p:spPr>
          <a:xfrm>
            <a:off x="714324" y="30805"/>
            <a:ext cx="85599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</a:pPr>
            <a:r>
              <a:rPr b="1" i="0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Christians</a:t>
            </a:r>
            <a:r>
              <a:rPr b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Muslims</a:t>
            </a:r>
            <a:r>
              <a:rPr b="1" i="0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Marriage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35"/>
          <p:cNvSpPr txBox="1"/>
          <p:nvPr/>
        </p:nvSpPr>
        <p:spPr>
          <a:xfrm>
            <a:off x="267050" y="892700"/>
            <a:ext cx="9595500" cy="80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Many Christians and Muslims believe that marriage is a ______________ union. They believe ________________ and ___________________ marriage</a:t>
            </a:r>
            <a:r>
              <a:rPr i="0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is 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designed </a:t>
            </a:r>
            <a:r>
              <a:rPr i="0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 God to enable _______ , ________________ and for the ______________ of children for ____________. Therefore, for Muslims and Christians, marriage is the foundation for family life. As a result, Muslims parents may __________ marriages for their children. For some Christians such as the  _______________ and _______________ church, marriage is a _________________, which means it is the visible sign of _______________ grace.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35"/>
          <p:cNvSpPr txBox="1"/>
          <p:nvPr/>
        </p:nvSpPr>
        <p:spPr>
          <a:xfrm>
            <a:off x="10485100" y="6053600"/>
            <a:ext cx="7711800" cy="2784900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monogamous</a:t>
            </a: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upbringing, sex, orthodox, heterosexual, society, procreation, sacrament, mates, catholic, lifelong, invisible, arrange</a:t>
            </a:r>
            <a:endParaRPr b="1"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35"/>
          <p:cNvSpPr/>
          <p:nvPr/>
        </p:nvSpPr>
        <p:spPr>
          <a:xfrm>
            <a:off x="10966500" y="5023775"/>
            <a:ext cx="7370700" cy="849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Copy text. Fill in the Blanks.</a:t>
            </a:r>
            <a:endParaRPr b="0" i="0" sz="3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3" name="Google Shape;213;p36"/>
          <p:cNvSpPr/>
          <p:nvPr/>
        </p:nvSpPr>
        <p:spPr>
          <a:xfrm>
            <a:off x="2051725" y="113800"/>
            <a:ext cx="15710700" cy="107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“Same-sex marriage does not fulfil the Christian purpose of marriage.” Match the reason to the explanation. Write these down in your notes.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4" name="Google Shape;214;p36"/>
          <p:cNvGraphicFramePr/>
          <p:nvPr/>
        </p:nvGraphicFramePr>
        <p:xfrm>
          <a:off x="337300" y="259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{E7EABD00-4ACF-4FD5-9038-B3E1979EC699}</a:tableStyleId>
              </a:tblPr>
              <a:tblGrid>
                <a:gridCol w="45799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Reason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rocreation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nion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earing Children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attern for Society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 Flesh (Sex)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 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acrament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 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ndless or Lifelong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5" name="Google Shape;215;p36"/>
          <p:cNvGraphicFramePr/>
          <p:nvPr/>
        </p:nvGraphicFramePr>
        <p:xfrm>
          <a:off x="5351025" y="1324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{E7EABD00-4ACF-4FD5-9038-B3E1979EC699}</a:tableStyleId>
              </a:tblPr>
              <a:tblGrid>
                <a:gridCol w="12411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Explanation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Same-sex marriage is a poor model for the continuation of society because of spouses inability to procreate.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 Same-sex marriage does not enable sex in the way the human body is designed.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 Two married men or women cannot raise their children with respect to biblical teachings.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 Two married men or women cannot be physically or spiritually united by God in the way intended.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Two married men or women cannot have their own biological children.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 Two married men or women do not usually commit to lifelong marriage before God.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 Same-sex marriage is sinful so cannot impart grace.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0" y="889000"/>
            <a:ext cx="18288000" cy="104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Decide if each point is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strong</a:t>
            </a: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or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weak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. If the statement is strong, write down ‘strong’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followed by a reason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. If the statement is weak, write down ‘weak’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followed by a criticism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22" name="Google Shape;222;p37"/>
          <p:cNvGraphicFramePr/>
          <p:nvPr/>
        </p:nvGraphicFramePr>
        <p:xfrm>
          <a:off x="-12" y="1938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{E7EABD00-4ACF-4FD5-9038-B3E1979EC699}</a:tableStyleId>
              </a:tblPr>
              <a:tblGrid>
                <a:gridCol w="18288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Procreation.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Two married men or women cannot have their own biological children.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Union.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Two married men or women cannot be physically or spiritually united by God in the way intended.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Rearing Children.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Two married men or women cannot raise their children with respect to biblical teachings.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Pattern for Society.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Same-sex marriage is a poor model for the continuation of society because of spouses inability to procreate.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One Flesh.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Same-sex marriage does not enable sex in the way the human body is designed.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 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Sacrament.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Same-sex marriage is sinful so cannot impart grace.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Endless.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Two married men or women do not usually commit to lifelong marriage before God in civil marriages.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