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gW/x0CWFRngJ3cVwH5WrZAp2wA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669f20061_0_1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8669f20061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669f20061_0_20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8669f20061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669f20061_0_25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8669f20061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669f20061_0_2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8669f20061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669f20061_0_36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8669f20061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PRINT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9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19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19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19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8421071" y="4823665"/>
            <a:ext cx="3146134" cy="170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9"/>
          <p:cNvSpPr/>
          <p:nvPr/>
        </p:nvSpPr>
        <p:spPr>
          <a:xfrm>
            <a:off x="11598967" y="5945600"/>
            <a:ext cx="593200" cy="9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3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7" name="Google Shape;47;p33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33"/>
          <p:cNvSpPr txBox="1"/>
          <p:nvPr>
            <p:ph idx="2" type="body"/>
          </p:nvPr>
        </p:nvSpPr>
        <p:spPr>
          <a:xfrm>
            <a:off x="63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3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0" name="Google Shape;50;p33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4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3" name="Google Shape;53;p34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4" name="Google Shape;54;p34"/>
          <p:cNvSpPr txBox="1"/>
          <p:nvPr>
            <p:ph idx="2" type="subTitle"/>
          </p:nvPr>
        </p:nvSpPr>
        <p:spPr>
          <a:xfrm>
            <a:off x="7407633" y="3561600"/>
            <a:ext cx="4172400" cy="5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5" name="Google Shape;55;p34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4" type="subTitle"/>
          </p:nvPr>
        </p:nvSpPr>
        <p:spPr>
          <a:xfrm>
            <a:off x="611967" y="3561600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7" name="Google Shape;57;p34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34"/>
          <p:cNvSpPr txBox="1"/>
          <p:nvPr>
            <p:ph idx="6" type="subTitle"/>
          </p:nvPr>
        </p:nvSpPr>
        <p:spPr>
          <a:xfrm>
            <a:off x="7407633" y="4236967"/>
            <a:ext cx="4172400" cy="52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7" type="subTitle"/>
          </p:nvPr>
        </p:nvSpPr>
        <p:spPr>
          <a:xfrm>
            <a:off x="7407633" y="4912333"/>
            <a:ext cx="4172400" cy="5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5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3" name="Google Shape;63;p35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4" name="Google Shape;64;p35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5" name="Google Shape;65;p35"/>
          <p:cNvSpPr txBox="1"/>
          <p:nvPr>
            <p:ph idx="3" type="subTitle"/>
          </p:nvPr>
        </p:nvSpPr>
        <p:spPr>
          <a:xfrm>
            <a:off x="6312000" y="1917533"/>
            <a:ext cx="4171200" cy="60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5" type="subTitle"/>
          </p:nvPr>
        </p:nvSpPr>
        <p:spPr>
          <a:xfrm>
            <a:off x="611967" y="3936500"/>
            <a:ext cx="4171200" cy="60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8" name="Google Shape;68;p35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9" name="Google Shape;69;p35"/>
          <p:cNvSpPr txBox="1"/>
          <p:nvPr>
            <p:ph idx="7" type="subTitle"/>
          </p:nvPr>
        </p:nvSpPr>
        <p:spPr>
          <a:xfrm>
            <a:off x="6312000" y="3936500"/>
            <a:ext cx="4171200" cy="60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74" name="Google Shape;74;p36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5" name="Google Shape;75;p3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7"/>
          <p:cNvSpPr txBox="1"/>
          <p:nvPr>
            <p:ph idx="1" type="body"/>
          </p:nvPr>
        </p:nvSpPr>
        <p:spPr>
          <a:xfrm>
            <a:off x="624000" y="6168000"/>
            <a:ext cx="52560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0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8bd6363bd6_0_324"/>
          <p:cNvSpPr txBox="1"/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000"/>
              <a:buFont typeface="Montserrat SemiBold"/>
              <a:buNone/>
              <a:defRPr b="0" sz="4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5" name="Google Shape;25;g8bd6363bd6_0_32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g8bd6363bd6_0_3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/>
          <p:nvPr>
            <p:ph type="title"/>
          </p:nvPr>
        </p:nvSpPr>
        <p:spPr>
          <a:xfrm>
            <a:off x="653667" y="1466300"/>
            <a:ext cx="10926400" cy="45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4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29" name="Google Shape;29;p24"/>
          <p:cNvSpPr txBox="1"/>
          <p:nvPr>
            <p:ph idx="1" type="subTitle"/>
          </p:nvPr>
        </p:nvSpPr>
        <p:spPr>
          <a:xfrm>
            <a:off x="632700" y="5292667"/>
            <a:ext cx="52472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/>
            </a:lvl9pPr>
          </a:lstStyle>
          <a:p/>
        </p:txBody>
      </p:sp>
      <p:pic>
        <p:nvPicPr>
          <p:cNvPr id="30" name="Google Shape;30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 and 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29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0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30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1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1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2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32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611967" y="1917533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18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/>
          <p:nvPr>
            <p:ph idx="4294967295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2400">
                <a:solidFill>
                  <a:schemeClr val="dk2"/>
                </a:solidFill>
              </a:rPr>
              <a:t>Mathematics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83" name="Google Shape;83;p1"/>
          <p:cNvSpPr txBox="1"/>
          <p:nvPr>
            <p:ph idx="4294967295" type="subTitle"/>
          </p:nvPr>
        </p:nvSpPr>
        <p:spPr>
          <a:xfrm>
            <a:off x="353467" y="5403742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1800">
                <a:solidFill>
                  <a:schemeClr val="dk2"/>
                </a:solidFill>
              </a:rPr>
              <a:t>Mr Kelsall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353468" y="2988450"/>
            <a:ext cx="98769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Reading angles on a protractor part 2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669f20061_0_13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g8669f20061_0_134"/>
          <p:cNvSpPr/>
          <p:nvPr/>
        </p:nvSpPr>
        <p:spPr>
          <a:xfrm>
            <a:off x="398275" y="303100"/>
            <a:ext cx="11793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g8669f20061_0_134"/>
          <p:cNvSpPr txBox="1"/>
          <p:nvPr/>
        </p:nvSpPr>
        <p:spPr>
          <a:xfrm>
            <a:off x="512275" y="1184200"/>
            <a:ext cx="7221600" cy="11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can you measure multiples angles on a line or around a point?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2" name="Google Shape;92;g8669f20061_0_134"/>
          <p:cNvCxnSpPr/>
          <p:nvPr/>
        </p:nvCxnSpPr>
        <p:spPr>
          <a:xfrm>
            <a:off x="512275" y="3710488"/>
            <a:ext cx="1884000" cy="195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3" name="Google Shape;93;g8669f20061_0_134"/>
          <p:cNvCxnSpPr/>
          <p:nvPr/>
        </p:nvCxnSpPr>
        <p:spPr>
          <a:xfrm flipH="1" rot="10800000">
            <a:off x="2396175" y="3713363"/>
            <a:ext cx="2264100" cy="165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g8669f20061_0_134"/>
          <p:cNvCxnSpPr/>
          <p:nvPr/>
        </p:nvCxnSpPr>
        <p:spPr>
          <a:xfrm flipH="1">
            <a:off x="2396375" y="2540063"/>
            <a:ext cx="2082000" cy="11997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g8669f20061_0_134"/>
          <p:cNvCxnSpPr/>
          <p:nvPr/>
        </p:nvCxnSpPr>
        <p:spPr>
          <a:xfrm>
            <a:off x="512275" y="5920288"/>
            <a:ext cx="1884000" cy="195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6" name="Google Shape;96;g8669f20061_0_134"/>
          <p:cNvCxnSpPr/>
          <p:nvPr/>
        </p:nvCxnSpPr>
        <p:spPr>
          <a:xfrm flipH="1" rot="10800000">
            <a:off x="2396175" y="5923163"/>
            <a:ext cx="2264100" cy="165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g8669f20061_0_134"/>
          <p:cNvCxnSpPr/>
          <p:nvPr/>
        </p:nvCxnSpPr>
        <p:spPr>
          <a:xfrm flipH="1">
            <a:off x="2396500" y="4357838"/>
            <a:ext cx="991200" cy="15918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g8669f20061_0_134"/>
          <p:cNvCxnSpPr/>
          <p:nvPr/>
        </p:nvCxnSpPr>
        <p:spPr>
          <a:xfrm>
            <a:off x="892375" y="4870113"/>
            <a:ext cx="1504200" cy="10794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g8669f20061_0_134"/>
          <p:cNvSpPr/>
          <p:nvPr/>
        </p:nvSpPr>
        <p:spPr>
          <a:xfrm rot="-3410849">
            <a:off x="2280554" y="5717879"/>
            <a:ext cx="106424" cy="179897"/>
          </a:xfrm>
          <a:prstGeom prst="rect">
            <a:avLst/>
          </a:prstGeom>
          <a:solidFill>
            <a:srgbClr val="D2D2D7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g8669f20061_0_134"/>
          <p:cNvCxnSpPr/>
          <p:nvPr/>
        </p:nvCxnSpPr>
        <p:spPr>
          <a:xfrm rot="5400000">
            <a:off x="5274300" y="3270725"/>
            <a:ext cx="1480800" cy="195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1" name="Google Shape;101;g8669f20061_0_134"/>
          <p:cNvCxnSpPr/>
          <p:nvPr/>
        </p:nvCxnSpPr>
        <p:spPr>
          <a:xfrm flipH="1">
            <a:off x="5370875" y="4033665"/>
            <a:ext cx="634200" cy="17832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2" name="Google Shape;102;g8669f20061_0_134"/>
          <p:cNvCxnSpPr/>
          <p:nvPr/>
        </p:nvCxnSpPr>
        <p:spPr>
          <a:xfrm flipH="1">
            <a:off x="5995075" y="3718200"/>
            <a:ext cx="2151900" cy="3027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3" name="Google Shape;103;g8669f20061_0_134"/>
          <p:cNvCxnSpPr/>
          <p:nvPr/>
        </p:nvCxnSpPr>
        <p:spPr>
          <a:xfrm rot="5400000">
            <a:off x="8297438" y="2719538"/>
            <a:ext cx="1884000" cy="195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g8669f20061_0_134"/>
          <p:cNvCxnSpPr/>
          <p:nvPr/>
        </p:nvCxnSpPr>
        <p:spPr>
          <a:xfrm flipH="1" rot="-5400000">
            <a:off x="8106013" y="4811513"/>
            <a:ext cx="2264100" cy="165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5" name="Google Shape;105;g8669f20061_0_134"/>
          <p:cNvCxnSpPr/>
          <p:nvPr/>
        </p:nvCxnSpPr>
        <p:spPr>
          <a:xfrm flipH="1">
            <a:off x="9203450" y="3024125"/>
            <a:ext cx="1802400" cy="6639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6" name="Google Shape;106;g8669f20061_0_134"/>
          <p:cNvCxnSpPr/>
          <p:nvPr/>
        </p:nvCxnSpPr>
        <p:spPr>
          <a:xfrm flipH="1" rot="10800000">
            <a:off x="7849525" y="3701675"/>
            <a:ext cx="1388100" cy="156990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g8669f20061_0_204"/>
          <p:cNvGrpSpPr/>
          <p:nvPr/>
        </p:nvGrpSpPr>
        <p:grpSpPr>
          <a:xfrm>
            <a:off x="485175" y="2655974"/>
            <a:ext cx="10900624" cy="3309650"/>
            <a:chOff x="485180" y="2198704"/>
            <a:chExt cx="8572369" cy="1778808"/>
          </a:xfrm>
        </p:grpSpPr>
        <p:pic>
          <p:nvPicPr>
            <p:cNvPr id="112" name="Google Shape;112;g8669f20061_0_204"/>
            <p:cNvPicPr preferRelativeResize="0"/>
            <p:nvPr/>
          </p:nvPicPr>
          <p:blipFill rotWithShape="1">
            <a:blip r:embed="rId3">
              <a:alphaModFix/>
            </a:blip>
            <a:srcRect b="74859" l="0" r="29328" t="425"/>
            <a:stretch/>
          </p:blipFill>
          <p:spPr>
            <a:xfrm>
              <a:off x="485180" y="2198704"/>
              <a:ext cx="8572369" cy="177880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3" name="Google Shape;113;g8669f20061_0_204"/>
            <p:cNvCxnSpPr/>
            <p:nvPr/>
          </p:nvCxnSpPr>
          <p:spPr>
            <a:xfrm flipH="1" rot="10800000">
              <a:off x="3443520" y="3708173"/>
              <a:ext cx="1887300" cy="177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4" name="Google Shape;114;g8669f20061_0_204"/>
            <p:cNvCxnSpPr/>
            <p:nvPr/>
          </p:nvCxnSpPr>
          <p:spPr>
            <a:xfrm flipH="1">
              <a:off x="3469565" y="2550925"/>
              <a:ext cx="1142100" cy="11748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5" name="Google Shape;115;g8669f20061_0_204"/>
            <p:cNvCxnSpPr/>
            <p:nvPr/>
          </p:nvCxnSpPr>
          <p:spPr>
            <a:xfrm>
              <a:off x="4616019" y="2562364"/>
              <a:ext cx="701700" cy="11547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6" name="Google Shape;116;g8669f20061_0_204"/>
            <p:cNvCxnSpPr/>
            <p:nvPr/>
          </p:nvCxnSpPr>
          <p:spPr>
            <a:xfrm flipH="1" rot="10800000">
              <a:off x="6172621" y="2215973"/>
              <a:ext cx="792600" cy="15099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7" name="Google Shape;117;g8669f20061_0_204"/>
            <p:cNvCxnSpPr/>
            <p:nvPr/>
          </p:nvCxnSpPr>
          <p:spPr>
            <a:xfrm rot="10800000">
              <a:off x="6991434" y="2224799"/>
              <a:ext cx="909600" cy="15366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8" name="Google Shape;118;g8669f20061_0_204"/>
            <p:cNvCxnSpPr/>
            <p:nvPr/>
          </p:nvCxnSpPr>
          <p:spPr>
            <a:xfrm flipH="1" rot="10800000">
              <a:off x="584465" y="2491310"/>
              <a:ext cx="1962300" cy="12168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9" name="Google Shape;119;g8669f20061_0_204"/>
            <p:cNvCxnSpPr/>
            <p:nvPr/>
          </p:nvCxnSpPr>
          <p:spPr>
            <a:xfrm rot="10800000">
              <a:off x="2545397" y="2473556"/>
              <a:ext cx="12900" cy="12345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0" name="Google Shape;120;g8669f20061_0_204"/>
            <p:cNvCxnSpPr/>
            <p:nvPr/>
          </p:nvCxnSpPr>
          <p:spPr>
            <a:xfrm rot="10800000">
              <a:off x="545406" y="3707873"/>
              <a:ext cx="2027400" cy="180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21" name="Google Shape;121;g8669f20061_0_20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22" name="Google Shape;122;g8669f20061_0_204"/>
          <p:cNvSpPr/>
          <p:nvPr/>
        </p:nvSpPr>
        <p:spPr>
          <a:xfrm>
            <a:off x="398275" y="303100"/>
            <a:ext cx="89220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Develop learning: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g8669f20061_0_204"/>
          <p:cNvSpPr txBox="1"/>
          <p:nvPr/>
        </p:nvSpPr>
        <p:spPr>
          <a:xfrm>
            <a:off x="436075" y="1336600"/>
            <a:ext cx="9759900" cy="11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Measure the angles inside these shapes.  What do the interior angles of a triangle add up to?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24" name="Google Shape;124;g8669f20061_0_204"/>
          <p:cNvCxnSpPr/>
          <p:nvPr/>
        </p:nvCxnSpPr>
        <p:spPr>
          <a:xfrm rot="10800000">
            <a:off x="7684400" y="5530475"/>
            <a:ext cx="2247300" cy="0"/>
          </a:xfrm>
          <a:prstGeom prst="straightConnector1">
            <a:avLst/>
          </a:prstGeom>
          <a:noFill/>
          <a:ln cap="flat" cmpd="sng" w="7620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669f20061_0_252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30" name="Google Shape;130;g8669f20061_0_252"/>
          <p:cNvSpPr/>
          <p:nvPr/>
        </p:nvSpPr>
        <p:spPr>
          <a:xfrm>
            <a:off x="398275" y="303100"/>
            <a:ext cx="84924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Develop learning: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g8669f20061_0_252"/>
          <p:cNvSpPr txBox="1"/>
          <p:nvPr/>
        </p:nvSpPr>
        <p:spPr>
          <a:xfrm>
            <a:off x="436075" y="1336600"/>
            <a:ext cx="9809700" cy="11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Measure the angles inside these shapes.  What do the interior angles of a quadrilateral add up to?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32" name="Google Shape;132;g8669f20061_0_252"/>
          <p:cNvGrpSpPr/>
          <p:nvPr/>
        </p:nvGrpSpPr>
        <p:grpSpPr>
          <a:xfrm>
            <a:off x="512275" y="2528900"/>
            <a:ext cx="9948252" cy="3625670"/>
            <a:chOff x="506492" y="2212316"/>
            <a:chExt cx="7823411" cy="1948656"/>
          </a:xfrm>
        </p:grpSpPr>
        <p:cxnSp>
          <p:nvCxnSpPr>
            <p:cNvPr id="133" name="Google Shape;133;g8669f20061_0_252"/>
            <p:cNvCxnSpPr/>
            <p:nvPr/>
          </p:nvCxnSpPr>
          <p:spPr>
            <a:xfrm flipH="1" rot="10800000">
              <a:off x="5864691" y="2429305"/>
              <a:ext cx="723900" cy="12954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4" name="Google Shape;134;g8669f20061_0_252"/>
            <p:cNvCxnSpPr/>
            <p:nvPr/>
          </p:nvCxnSpPr>
          <p:spPr>
            <a:xfrm rot="10800000">
              <a:off x="6588417" y="2438002"/>
              <a:ext cx="1702500" cy="4974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5" name="Google Shape;135;g8669f20061_0_252"/>
            <p:cNvCxnSpPr/>
            <p:nvPr/>
          </p:nvCxnSpPr>
          <p:spPr>
            <a:xfrm rot="10800000">
              <a:off x="5850103" y="3727555"/>
              <a:ext cx="2479800" cy="72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6" name="Google Shape;136;g8669f20061_0_252"/>
            <p:cNvCxnSpPr/>
            <p:nvPr/>
          </p:nvCxnSpPr>
          <p:spPr>
            <a:xfrm rot="10800000">
              <a:off x="8317003" y="2935318"/>
              <a:ext cx="12900" cy="8172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7" name="Google Shape;137;g8669f20061_0_252"/>
            <p:cNvCxnSpPr/>
            <p:nvPr/>
          </p:nvCxnSpPr>
          <p:spPr>
            <a:xfrm flipH="1">
              <a:off x="4584738" y="3335072"/>
              <a:ext cx="2400" cy="8259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8" name="Google Shape;138;g8669f20061_0_252"/>
            <p:cNvCxnSpPr/>
            <p:nvPr/>
          </p:nvCxnSpPr>
          <p:spPr>
            <a:xfrm flipH="1">
              <a:off x="2950056" y="2212316"/>
              <a:ext cx="1183500" cy="11523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9" name="Google Shape;139;g8669f20061_0_252"/>
            <p:cNvCxnSpPr/>
            <p:nvPr/>
          </p:nvCxnSpPr>
          <p:spPr>
            <a:xfrm>
              <a:off x="4129821" y="2222554"/>
              <a:ext cx="457200" cy="11409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0" name="Google Shape;140;g8669f20061_0_252"/>
            <p:cNvCxnSpPr/>
            <p:nvPr/>
          </p:nvCxnSpPr>
          <p:spPr>
            <a:xfrm flipH="1" rot="10800000">
              <a:off x="506492" y="2530804"/>
              <a:ext cx="1221600" cy="11991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1" name="Google Shape;141;g8669f20061_0_252"/>
            <p:cNvCxnSpPr/>
            <p:nvPr/>
          </p:nvCxnSpPr>
          <p:spPr>
            <a:xfrm rot="10800000">
              <a:off x="1728143" y="2517990"/>
              <a:ext cx="454800" cy="8082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2" name="Google Shape;142;g8669f20061_0_252"/>
            <p:cNvCxnSpPr/>
            <p:nvPr/>
          </p:nvCxnSpPr>
          <p:spPr>
            <a:xfrm flipH="1" rot="10800000">
              <a:off x="1715087" y="3308399"/>
              <a:ext cx="467700" cy="4530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3" name="Google Shape;143;g8669f20061_0_252"/>
            <p:cNvCxnSpPr/>
            <p:nvPr/>
          </p:nvCxnSpPr>
          <p:spPr>
            <a:xfrm rot="10800000">
              <a:off x="532394" y="3707982"/>
              <a:ext cx="1217700" cy="186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4" name="Google Shape;144;g8669f20061_0_252"/>
            <p:cNvCxnSpPr/>
            <p:nvPr/>
          </p:nvCxnSpPr>
          <p:spPr>
            <a:xfrm>
              <a:off x="2949693" y="3352835"/>
              <a:ext cx="1631400" cy="797400"/>
            </a:xfrm>
            <a:prstGeom prst="straightConnector1">
              <a:avLst/>
            </a:prstGeom>
            <a:noFill/>
            <a:ln cap="flat" cmpd="sng" w="76200">
              <a:solidFill>
                <a:srgbClr val="43434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669f20061_0_231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50" name="Google Shape;150;g8669f20061_0_231"/>
          <p:cNvSpPr/>
          <p:nvPr/>
        </p:nvSpPr>
        <p:spPr>
          <a:xfrm>
            <a:off x="398275" y="303100"/>
            <a:ext cx="94674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1" name="Google Shape;151;g8669f20061_0_231"/>
          <p:cNvSpPr txBox="1"/>
          <p:nvPr/>
        </p:nvSpPr>
        <p:spPr>
          <a:xfrm>
            <a:off x="436075" y="1412800"/>
            <a:ext cx="9809700" cy="11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your own triangles. Do the internal angles add up to 180°?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your own quadrilaterals. Do the internal angles add up to 360°?  Can you explain this? 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your own pentagons. What do the internal angles add up to?  Can you explain this?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your own hexagons. What do the internal angles add up to?  Can you explain this?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g8669f20061_0_231"/>
          <p:cNvSpPr txBox="1"/>
          <p:nvPr/>
        </p:nvSpPr>
        <p:spPr>
          <a:xfrm>
            <a:off x="1458050" y="6258500"/>
            <a:ext cx="3919800" cy="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"/>
              <a:buFont typeface="Arial"/>
              <a:buNone/>
            </a:pPr>
            <a:r>
              <a:rPr b="0" i="0" lang="en-GB" sz="115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Source of all images : Mr Kelsall</a:t>
            </a:r>
            <a:r>
              <a:rPr lang="en-GB" sz="1150">
                <a:solidFill>
                  <a:srgbClr val="434343"/>
                </a:solidFill>
              </a:rPr>
              <a:t> or</a:t>
            </a:r>
            <a:r>
              <a:rPr b="0" i="0" lang="en-GB" sz="115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Oak National Academy</a:t>
            </a:r>
            <a:endParaRPr b="0" i="0" sz="1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g8669f20061_0_3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1500"/>
            <a:ext cx="115565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g8669f20061_0_36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2020-07-05T17:07:10Z</dcterms:created>
  <dc:creator>Kate Jones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0x010100B7C0E96CC80EDF4AA310D34069281DD6</vt:lpwstr>
  </property>
</Properties>
</file>