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00" r:id="rId3"/>
    <p:sldMasterId id="214748370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ca6f22693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ca6f22693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a6f22693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ca6f22693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ddcf731bc_0_10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ddcf731bc_0_1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ddcf731bc_286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ddcf731bc_286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5" name="Google Shape;85;p15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1257300" y="547688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257300" y="2738438"/>
            <a:ext cx="15773400" cy="652700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90" name="Google Shape;90;p16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1" name="Google Shape;91;p16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OBJECT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028700" y="1028700"/>
            <a:ext cx="15595601" cy="1728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028700" y="3095625"/>
            <a:ext cx="15595601" cy="496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-56515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5300"/>
              <a:buChar char="●"/>
              <a:defRPr sz="2600"/>
            </a:lvl1pPr>
            <a:lvl2pPr indent="-565150" lvl="1" marL="9144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2pPr>
            <a:lvl3pPr indent="-565150" lvl="2" marL="1371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3pPr>
            <a:lvl4pPr indent="-565150" lvl="3" marL="18288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4pPr>
            <a:lvl5pPr indent="-565150" lvl="4" marL="22860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5pPr>
            <a:lvl6pPr indent="-565150" lvl="5" marL="2743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6pPr>
            <a:lvl7pPr indent="-565150" lvl="6" marL="3200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5300"/>
              <a:buChar char="–"/>
              <a:defRPr sz="2600"/>
            </a:lvl7pPr>
            <a:lvl8pPr indent="-565150" lvl="7" marL="3657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5300"/>
              <a:buChar char="–"/>
              <a:defRPr sz="2600"/>
            </a:lvl8pPr>
            <a:lvl9pPr indent="-565150" lvl="8" marL="4114800" algn="l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SzPts val="5300"/>
              <a:buChar char="–"/>
              <a:defRPr sz="2600"/>
            </a:lvl9pPr>
          </a:lstStyle>
          <a:p/>
        </p:txBody>
      </p:sp>
      <p:sp>
        <p:nvSpPr>
          <p:cNvPr id="96" name="Google Shape;96;p17"/>
          <p:cNvSpPr txBox="1"/>
          <p:nvPr>
            <p:ph idx="10" type="dt"/>
          </p:nvPr>
        </p:nvSpPr>
        <p:spPr>
          <a:xfrm>
            <a:off x="10947400" y="8636793"/>
            <a:ext cx="5676900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400">
                <a:solidFill>
                  <a:srgbClr val="F8CC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1028700" y="8636793"/>
            <a:ext cx="8248650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429750" y="8636793"/>
            <a:ext cx="1362074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3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257300" y="547688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257300" y="2738438"/>
            <a:ext cx="15773400" cy="652700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02" name="Google Shape;102;p18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3" name="Google Shape;103;p18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OBJECT_4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9" name="Google Shape;109;p19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 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5" name="Google Shape;115;p20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OBJECT_5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1019174" y="1128713"/>
            <a:ext cx="14420850" cy="1621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019174" y="3505200"/>
            <a:ext cx="14420850" cy="539829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lt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20" name="Google Shape;120;p21"/>
          <p:cNvSpPr txBox="1"/>
          <p:nvPr>
            <p:ph idx="10" type="dt"/>
          </p:nvPr>
        </p:nvSpPr>
        <p:spPr>
          <a:xfrm>
            <a:off x="11325224" y="8903493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rgbClr val="EFE5F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1" name="Google Shape;121;p21"/>
          <p:cNvSpPr txBox="1"/>
          <p:nvPr>
            <p:ph idx="11" type="ftr"/>
          </p:nvPr>
        </p:nvSpPr>
        <p:spPr>
          <a:xfrm>
            <a:off x="1019174" y="8903493"/>
            <a:ext cx="1030605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16094073" y="1128713"/>
            <a:ext cx="1730374" cy="16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914400" y="2400300"/>
            <a:ext cx="8077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●"/>
              <a:defRPr sz="5100"/>
            </a:lvl1pPr>
            <a:lvl2pPr indent="-508000" lvl="1" marL="9144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3pPr>
            <a:lvl4pPr indent="-43815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5pPr>
            <a:lvl6pPr indent="-43815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6pPr>
            <a:lvl7pPr indent="-43815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7pPr>
            <a:lvl8pPr indent="-43815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8pPr>
            <a:lvl9pPr indent="-438150" lvl="8" marL="4114800" algn="l"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3300"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9296400" y="2400300"/>
            <a:ext cx="8077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●"/>
              <a:defRPr sz="5100"/>
            </a:lvl1pPr>
            <a:lvl2pPr indent="-508000" lvl="1" marL="9144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3pPr>
            <a:lvl4pPr indent="-43815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5pPr>
            <a:lvl6pPr indent="-43815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6pPr>
            <a:lvl7pPr indent="-43815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7pPr>
            <a:lvl8pPr indent="-43815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8pPr>
            <a:lvl9pPr indent="-438150" lvl="8" marL="4114800" algn="l"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3300"/>
            </a:lvl9pPr>
          </a:lstStyle>
          <a:p/>
        </p:txBody>
      </p:sp>
      <p:sp>
        <p:nvSpPr>
          <p:cNvPr id="127" name="Google Shape;127;p22"/>
          <p:cNvSpPr txBox="1"/>
          <p:nvPr>
            <p:ph idx="10" type="dt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13106400" y="9534525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lvl="1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lvl="7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lvl="8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/>
        </p:txBody>
      </p:sp>
      <p:sp>
        <p:nvSpPr>
          <p:cNvPr id="133" name="Google Shape;133;p23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4" name="Google Shape;134;p23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3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9pPr>
          </a:lstStyle>
          <a:p/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10439400" y="8315327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lvl="1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lvl="7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lvl="8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/>
        </p:txBody>
      </p:sp>
      <p:sp>
        <p:nvSpPr>
          <p:cNvPr id="145" name="Google Shape;145;p25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6" name="Google Shape;146;p25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0" name="Google Shape;150;p26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1" name="Google Shape;151;p26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1_Title and Conte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1028702" y="3095094"/>
            <a:ext cx="15592060" cy="496678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56" name="Google Shape;156;p27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7" name="Google Shape;157;p27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5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9pPr>
          </a:lstStyle>
          <a:p/>
        </p:txBody>
      </p:sp>
      <p:sp>
        <p:nvSpPr>
          <p:cNvPr id="161" name="Google Shape;161;p28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8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8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12" type="sldNum"/>
          </p:nvPr>
        </p:nvSpPr>
        <p:spPr>
          <a:xfrm>
            <a:off x="10439400" y="8315327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2" name="Google Shape;172;p30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0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78" name="Google Shape;178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9" name="Google Shape;179;p3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83" name="Google Shape;183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87" name="Google Shape;187;p3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3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92" name="Google Shape;192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35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7" name="Google Shape;197;p35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35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0" name="Google Shape;200;p35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1" name="Google Shape;201;p35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4" name="Google Shape;204;p3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5" name="Google Shape;205;p36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206" name="Google Shape;206;p36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7" name="Google Shape;207;p36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36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210" name="Google Shape;210;p36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211" name="Google Shape;211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14" name="Google Shape;214;p3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5" name="Google Shape;215;p37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6" name="Google Shape;216;p37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7" name="Google Shape;217;p37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8" name="Google Shape;218;p37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9" name="Google Shape;219;p37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20" name="Google Shape;220;p37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1" name="Google Shape;221;p37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22" name="Google Shape;222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26" name="Google Shape;226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9" name="Google Shape;229;p39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230" name="Google Shape;230;p3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42"/>
          <p:cNvSpPr txBox="1"/>
          <p:nvPr>
            <p:ph idx="1" type="subTitle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42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39" name="Google Shape;239;p42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40" name="Google Shape;240;p42"/>
          <p:cNvSpPr txBox="1"/>
          <p:nvPr>
            <p:ph idx="12" type="sldNum"/>
          </p:nvPr>
        </p:nvSpPr>
        <p:spPr>
          <a:xfrm>
            <a:off x="10439400" y="8315325"/>
            <a:ext cx="63753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/>
          <p:nvPr>
            <p:ph type="title"/>
          </p:nvPr>
        </p:nvSpPr>
        <p:spPr>
          <a:xfrm>
            <a:off x="1257300" y="547689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43"/>
          <p:cNvSpPr txBox="1"/>
          <p:nvPr>
            <p:ph idx="1" type="body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3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45" name="Google Shape;245;p43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46" name="Google Shape;246;p43"/>
          <p:cNvSpPr txBox="1"/>
          <p:nvPr>
            <p:ph idx="12" type="sldNum"/>
          </p:nvPr>
        </p:nvSpPr>
        <p:spPr>
          <a:xfrm>
            <a:off x="10439400" y="8315325"/>
            <a:ext cx="63753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/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49" name="Google Shape;249;p44"/>
          <p:cNvSpPr txBox="1"/>
          <p:nvPr>
            <p:ph idx="1" type="body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250" name="Google Shape;250;p44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51" name="Google Shape;251;p44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52" name="Google Shape;252;p44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OBJECT_2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/>
          <p:nvPr>
            <p:ph type="title"/>
          </p:nvPr>
        </p:nvSpPr>
        <p:spPr>
          <a:xfrm>
            <a:off x="1028700" y="1028700"/>
            <a:ext cx="155955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55" name="Google Shape;255;p45"/>
          <p:cNvSpPr txBox="1"/>
          <p:nvPr>
            <p:ph idx="1" type="body"/>
          </p:nvPr>
        </p:nvSpPr>
        <p:spPr>
          <a:xfrm>
            <a:off x="1028700" y="3095625"/>
            <a:ext cx="15595500" cy="49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-565150" lvl="0" marL="4572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5300"/>
              <a:buChar char="●"/>
              <a:defRPr sz="2600"/>
            </a:lvl1pPr>
            <a:lvl2pPr indent="-565150" lvl="1" marL="9144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2pPr>
            <a:lvl3pPr indent="-565150" lvl="2" marL="13716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3pPr>
            <a:lvl4pPr indent="-565150" lvl="3" marL="18288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4pPr>
            <a:lvl5pPr indent="-565150" lvl="4" marL="22860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5pPr>
            <a:lvl6pPr indent="-565150" lvl="5" marL="2743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6pPr>
            <a:lvl7pPr indent="-565150" lvl="6" marL="3200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5300"/>
              <a:buChar char="–"/>
              <a:defRPr sz="2600"/>
            </a:lvl7pPr>
            <a:lvl8pPr indent="-565150" lvl="7" marL="36576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5300"/>
              <a:buChar char="–"/>
              <a:defRPr sz="2600"/>
            </a:lvl8pPr>
            <a:lvl9pPr indent="-565150" lvl="8" marL="4114800" rtl="0" algn="l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SzPts val="5300"/>
              <a:buChar char="–"/>
              <a:defRPr sz="2600"/>
            </a:lvl9pPr>
          </a:lstStyle>
          <a:p/>
        </p:txBody>
      </p:sp>
      <p:sp>
        <p:nvSpPr>
          <p:cNvPr id="256" name="Google Shape;256;p45"/>
          <p:cNvSpPr txBox="1"/>
          <p:nvPr>
            <p:ph idx="10" type="dt"/>
          </p:nvPr>
        </p:nvSpPr>
        <p:spPr>
          <a:xfrm>
            <a:off x="10947400" y="8636793"/>
            <a:ext cx="56769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400">
                <a:solidFill>
                  <a:srgbClr val="F8CCA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57" name="Google Shape;257;p45"/>
          <p:cNvSpPr txBox="1"/>
          <p:nvPr>
            <p:ph idx="11" type="ftr"/>
          </p:nvPr>
        </p:nvSpPr>
        <p:spPr>
          <a:xfrm>
            <a:off x="1028700" y="8636793"/>
            <a:ext cx="82488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58" name="Google Shape;258;p45"/>
          <p:cNvSpPr txBox="1"/>
          <p:nvPr>
            <p:ph idx="12" type="sldNum"/>
          </p:nvPr>
        </p:nvSpPr>
        <p:spPr>
          <a:xfrm>
            <a:off x="9429750" y="8636793"/>
            <a:ext cx="1362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3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/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61" name="Google Shape;261;p46"/>
          <p:cNvSpPr txBox="1"/>
          <p:nvPr>
            <p:ph idx="1" type="body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262" name="Google Shape;262;p46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63" name="Google Shape;263;p46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64" name="Google Shape;264;p46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OBJECT_4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>
            <p:ph type="title"/>
          </p:nvPr>
        </p:nvSpPr>
        <p:spPr>
          <a:xfrm>
            <a:off x="1257300" y="547689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47"/>
          <p:cNvSpPr txBox="1"/>
          <p:nvPr>
            <p:ph idx="1" type="body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47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69" name="Google Shape;269;p47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70" name="Google Shape;270;p47"/>
          <p:cNvSpPr txBox="1"/>
          <p:nvPr>
            <p:ph idx="12" type="sldNum"/>
          </p:nvPr>
        </p:nvSpPr>
        <p:spPr>
          <a:xfrm>
            <a:off x="10439400" y="8315325"/>
            <a:ext cx="63753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 2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/>
          <p:nvPr>
            <p:ph type="title"/>
          </p:nvPr>
        </p:nvSpPr>
        <p:spPr>
          <a:xfrm>
            <a:off x="1257300" y="547689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48"/>
          <p:cNvSpPr txBox="1"/>
          <p:nvPr>
            <p:ph idx="1" type="body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48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75" name="Google Shape;275;p48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76" name="Google Shape;276;p48"/>
          <p:cNvSpPr txBox="1"/>
          <p:nvPr>
            <p:ph idx="12" type="sldNum"/>
          </p:nvPr>
        </p:nvSpPr>
        <p:spPr>
          <a:xfrm>
            <a:off x="10439400" y="8315325"/>
            <a:ext cx="63753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OBJECT_5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/>
          <p:nvPr>
            <p:ph type="title"/>
          </p:nvPr>
        </p:nvSpPr>
        <p:spPr>
          <a:xfrm>
            <a:off x="1019174" y="1128713"/>
            <a:ext cx="14421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79" name="Google Shape;279;p49"/>
          <p:cNvSpPr txBox="1"/>
          <p:nvPr>
            <p:ph idx="1" type="body"/>
          </p:nvPr>
        </p:nvSpPr>
        <p:spPr>
          <a:xfrm>
            <a:off x="1019174" y="3505200"/>
            <a:ext cx="14421000" cy="53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300"/>
              <a:buChar char="●"/>
              <a:defRPr sz="2600"/>
            </a:lvl1pPr>
            <a:lvl2pPr indent="-4381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2pPr>
            <a:lvl3pPr indent="-4381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3pPr>
            <a:lvl4pPr indent="-4381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4pPr>
            <a:lvl5pPr indent="-4381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5pPr>
            <a:lvl6pPr indent="-4381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6pPr>
            <a:lvl7pPr indent="-4381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7pPr>
            <a:lvl8pPr indent="-4381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8pPr>
            <a:lvl9pPr indent="-4381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lt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280" name="Google Shape;280;p49"/>
          <p:cNvSpPr txBox="1"/>
          <p:nvPr>
            <p:ph idx="10" type="dt"/>
          </p:nvPr>
        </p:nvSpPr>
        <p:spPr>
          <a:xfrm>
            <a:off x="11325224" y="8903493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rgbClr val="EFE5F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81" name="Google Shape;281;p49"/>
          <p:cNvSpPr txBox="1"/>
          <p:nvPr>
            <p:ph idx="11" type="ftr"/>
          </p:nvPr>
        </p:nvSpPr>
        <p:spPr>
          <a:xfrm>
            <a:off x="1019174" y="8903493"/>
            <a:ext cx="103059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82" name="Google Shape;282;p49"/>
          <p:cNvSpPr txBox="1"/>
          <p:nvPr>
            <p:ph idx="12" type="sldNum"/>
          </p:nvPr>
        </p:nvSpPr>
        <p:spPr>
          <a:xfrm>
            <a:off x="16094073" y="1128713"/>
            <a:ext cx="17304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85" name="Google Shape;285;p50"/>
          <p:cNvSpPr txBox="1"/>
          <p:nvPr>
            <p:ph idx="1" type="body"/>
          </p:nvPr>
        </p:nvSpPr>
        <p:spPr>
          <a:xfrm>
            <a:off x="914400" y="2400300"/>
            <a:ext cx="8077200" cy="6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●"/>
              <a:defRPr sz="5100"/>
            </a:lvl1pPr>
            <a:lvl2pPr indent="-508000" lvl="1" marL="9144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3pPr>
            <a:lvl4pPr indent="-43815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5pPr>
            <a:lvl6pPr indent="-43815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6pPr>
            <a:lvl7pPr indent="-43815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7pPr>
            <a:lvl8pPr indent="-438150" lvl="7" marL="36576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8pPr>
            <a:lvl9pPr indent="-438150" lvl="8" marL="4114800" rtl="0" algn="l"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3300"/>
            </a:lvl9pPr>
          </a:lstStyle>
          <a:p/>
        </p:txBody>
      </p:sp>
      <p:sp>
        <p:nvSpPr>
          <p:cNvPr id="286" name="Google Shape;286;p50"/>
          <p:cNvSpPr txBox="1"/>
          <p:nvPr>
            <p:ph idx="2" type="body"/>
          </p:nvPr>
        </p:nvSpPr>
        <p:spPr>
          <a:xfrm>
            <a:off x="9296400" y="2400300"/>
            <a:ext cx="8077200" cy="6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●"/>
              <a:defRPr sz="5100"/>
            </a:lvl1pPr>
            <a:lvl2pPr indent="-508000" lvl="1" marL="9144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3pPr>
            <a:lvl4pPr indent="-43815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5pPr>
            <a:lvl6pPr indent="-43815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6pPr>
            <a:lvl7pPr indent="-43815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7pPr>
            <a:lvl8pPr indent="-438150" lvl="7" marL="36576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8pPr>
            <a:lvl9pPr indent="-438150" lvl="8" marL="4114800" rtl="0" algn="l"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3300"/>
            </a:lvl9pPr>
          </a:lstStyle>
          <a:p/>
        </p:txBody>
      </p:sp>
      <p:sp>
        <p:nvSpPr>
          <p:cNvPr id="287" name="Google Shape;287;p50"/>
          <p:cNvSpPr txBox="1"/>
          <p:nvPr>
            <p:ph idx="10" type="dt"/>
          </p:nvPr>
        </p:nvSpPr>
        <p:spPr>
          <a:xfrm>
            <a:off x="914400" y="9534525"/>
            <a:ext cx="426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88" name="Google Shape;288;p50"/>
          <p:cNvSpPr txBox="1"/>
          <p:nvPr>
            <p:ph idx="11" type="ftr"/>
          </p:nvPr>
        </p:nvSpPr>
        <p:spPr>
          <a:xfrm>
            <a:off x="6248400" y="9534525"/>
            <a:ext cx="5791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89" name="Google Shape;289;p50"/>
          <p:cNvSpPr txBox="1"/>
          <p:nvPr>
            <p:ph idx="12" type="sldNum"/>
          </p:nvPr>
        </p:nvSpPr>
        <p:spPr>
          <a:xfrm>
            <a:off x="13106400" y="9534525"/>
            <a:ext cx="426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2600"/>
            </a:lvl1pPr>
            <a:lvl2pPr indent="0" lvl="1" marL="0" rtl="0" algn="r">
              <a:spcBef>
                <a:spcPts val="0"/>
              </a:spcBef>
              <a:buNone/>
              <a:defRPr sz="2600"/>
            </a:lvl2pPr>
            <a:lvl3pPr indent="0" lvl="2" marL="0" rtl="0" algn="r">
              <a:spcBef>
                <a:spcPts val="0"/>
              </a:spcBef>
              <a:buNone/>
              <a:defRPr sz="2600"/>
            </a:lvl3pPr>
            <a:lvl4pPr indent="0" lvl="3" marL="0" rtl="0" algn="r">
              <a:spcBef>
                <a:spcPts val="0"/>
              </a:spcBef>
              <a:buNone/>
              <a:defRPr sz="2600"/>
            </a:lvl4pPr>
            <a:lvl5pPr indent="0" lvl="4" marL="0" rtl="0" algn="r">
              <a:spcBef>
                <a:spcPts val="0"/>
              </a:spcBef>
              <a:buNone/>
              <a:defRPr sz="2600"/>
            </a:lvl5pPr>
            <a:lvl6pPr indent="0" lvl="5" marL="0" rtl="0" algn="r">
              <a:spcBef>
                <a:spcPts val="0"/>
              </a:spcBef>
              <a:buNone/>
              <a:defRPr sz="2600"/>
            </a:lvl6pPr>
            <a:lvl7pPr indent="0" lvl="6" marL="0" rtl="0" algn="r">
              <a:spcBef>
                <a:spcPts val="0"/>
              </a:spcBef>
              <a:buNone/>
              <a:defRPr sz="2600"/>
            </a:lvl7pPr>
            <a:lvl8pPr indent="0" lvl="7" marL="0" rtl="0" algn="r">
              <a:spcBef>
                <a:spcPts val="0"/>
              </a:spcBef>
              <a:buNone/>
              <a:defRPr sz="2600"/>
            </a:lvl8pPr>
            <a:lvl9pPr indent="0" lvl="8" marL="0" rt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2" name="Google Shape;292;p51"/>
          <p:cNvSpPr txBox="1"/>
          <p:nvPr>
            <p:ph idx="1" type="subTitle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lvl="1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2pPr>
            <a:lvl3pPr lvl="2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lvl="5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lvl="6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lvl="7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lvl="8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/>
        </p:txBody>
      </p:sp>
      <p:sp>
        <p:nvSpPr>
          <p:cNvPr id="293" name="Google Shape;293;p51"/>
          <p:cNvSpPr txBox="1"/>
          <p:nvPr>
            <p:ph idx="10" type="dt"/>
          </p:nvPr>
        </p:nvSpPr>
        <p:spPr>
          <a:xfrm>
            <a:off x="1257300" y="9534527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4" name="Google Shape;294;p51"/>
          <p:cNvSpPr txBox="1"/>
          <p:nvPr>
            <p:ph idx="11" type="ftr"/>
          </p:nvPr>
        </p:nvSpPr>
        <p:spPr>
          <a:xfrm>
            <a:off x="6057900" y="9534527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5" name="Google Shape;295;p51"/>
          <p:cNvSpPr txBox="1"/>
          <p:nvPr>
            <p:ph idx="12" type="sldNum"/>
          </p:nvPr>
        </p:nvSpPr>
        <p:spPr>
          <a:xfrm>
            <a:off x="12915900" y="9534527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2600"/>
            </a:lvl1pPr>
            <a:lvl2pPr indent="0" lvl="1" marL="0" rtl="0" algn="r">
              <a:spcBef>
                <a:spcPts val="0"/>
              </a:spcBef>
              <a:buNone/>
              <a:defRPr sz="2600"/>
            </a:lvl2pPr>
            <a:lvl3pPr indent="0" lvl="2" marL="0" rtl="0" algn="r">
              <a:spcBef>
                <a:spcPts val="0"/>
              </a:spcBef>
              <a:buNone/>
              <a:defRPr sz="2600"/>
            </a:lvl3pPr>
            <a:lvl4pPr indent="0" lvl="3" marL="0" rtl="0" algn="r">
              <a:spcBef>
                <a:spcPts val="0"/>
              </a:spcBef>
              <a:buNone/>
              <a:defRPr sz="2600"/>
            </a:lvl4pPr>
            <a:lvl5pPr indent="0" lvl="4" marL="0" rtl="0" algn="r">
              <a:spcBef>
                <a:spcPts val="0"/>
              </a:spcBef>
              <a:buNone/>
              <a:defRPr sz="2600"/>
            </a:lvl5pPr>
            <a:lvl6pPr indent="0" lvl="5" marL="0" rtl="0" algn="r">
              <a:spcBef>
                <a:spcPts val="0"/>
              </a:spcBef>
              <a:buNone/>
              <a:defRPr sz="2600"/>
            </a:lvl6pPr>
            <a:lvl7pPr indent="0" lvl="6" marL="0" rtl="0" algn="r">
              <a:spcBef>
                <a:spcPts val="0"/>
              </a:spcBef>
              <a:buNone/>
              <a:defRPr sz="2600"/>
            </a:lvl7pPr>
            <a:lvl8pPr indent="0" lvl="7" marL="0" rtl="0" algn="r">
              <a:spcBef>
                <a:spcPts val="0"/>
              </a:spcBef>
              <a:buNone/>
              <a:defRPr sz="2600"/>
            </a:lvl8pPr>
            <a:lvl9pPr indent="0" lvl="8" marL="0" rt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8" name="Google Shape;298;p52"/>
          <p:cNvSpPr txBox="1"/>
          <p:nvPr>
            <p:ph idx="1" type="subTitle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lvl="1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2pPr>
            <a:lvl3pPr lvl="2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lvl="5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lvl="6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lvl="7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lvl="8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/>
        </p:txBody>
      </p:sp>
      <p:sp>
        <p:nvSpPr>
          <p:cNvPr id="299" name="Google Shape;299;p52"/>
          <p:cNvSpPr txBox="1"/>
          <p:nvPr>
            <p:ph idx="10" type="dt"/>
          </p:nvPr>
        </p:nvSpPr>
        <p:spPr>
          <a:xfrm>
            <a:off x="1257300" y="9534527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0" name="Google Shape;300;p52"/>
          <p:cNvSpPr txBox="1"/>
          <p:nvPr>
            <p:ph idx="11" type="ftr"/>
          </p:nvPr>
        </p:nvSpPr>
        <p:spPr>
          <a:xfrm>
            <a:off x="6057900" y="9534527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1" name="Google Shape;301;p52"/>
          <p:cNvSpPr txBox="1"/>
          <p:nvPr>
            <p:ph idx="12" type="sldNum"/>
          </p:nvPr>
        </p:nvSpPr>
        <p:spPr>
          <a:xfrm>
            <a:off x="12915900" y="9534527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2600"/>
            </a:lvl1pPr>
            <a:lvl2pPr indent="0" lvl="1" marL="0" rtl="0" algn="r">
              <a:spcBef>
                <a:spcPts val="0"/>
              </a:spcBef>
              <a:buNone/>
              <a:defRPr sz="2600"/>
            </a:lvl2pPr>
            <a:lvl3pPr indent="0" lvl="2" marL="0" rtl="0" algn="r">
              <a:spcBef>
                <a:spcPts val="0"/>
              </a:spcBef>
              <a:buNone/>
              <a:defRPr sz="2600"/>
            </a:lvl3pPr>
            <a:lvl4pPr indent="0" lvl="3" marL="0" rtl="0" algn="r">
              <a:spcBef>
                <a:spcPts val="0"/>
              </a:spcBef>
              <a:buNone/>
              <a:defRPr sz="2600"/>
            </a:lvl4pPr>
            <a:lvl5pPr indent="0" lvl="4" marL="0" rtl="0" algn="r">
              <a:spcBef>
                <a:spcPts val="0"/>
              </a:spcBef>
              <a:buNone/>
              <a:defRPr sz="2600"/>
            </a:lvl5pPr>
            <a:lvl6pPr indent="0" lvl="5" marL="0" rtl="0" algn="r">
              <a:spcBef>
                <a:spcPts val="0"/>
              </a:spcBef>
              <a:buNone/>
              <a:defRPr sz="2600"/>
            </a:lvl6pPr>
            <a:lvl7pPr indent="0" lvl="6" marL="0" rtl="0" algn="r">
              <a:spcBef>
                <a:spcPts val="0"/>
              </a:spcBef>
              <a:buNone/>
              <a:defRPr sz="2600"/>
            </a:lvl7pPr>
            <a:lvl8pPr indent="0" lvl="7" marL="0" rtl="0" algn="r">
              <a:spcBef>
                <a:spcPts val="0"/>
              </a:spcBef>
              <a:buNone/>
              <a:defRPr sz="2600"/>
            </a:lvl8pPr>
            <a:lvl9pPr indent="0" lvl="8" marL="0" rt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/>
          <p:nvPr>
            <p:ph type="title"/>
          </p:nvPr>
        </p:nvSpPr>
        <p:spPr>
          <a:xfrm>
            <a:off x="1257300" y="547689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4" name="Google Shape;304;p53"/>
          <p:cNvSpPr txBox="1"/>
          <p:nvPr>
            <p:ph idx="1" type="body"/>
          </p:nvPr>
        </p:nvSpPr>
        <p:spPr>
          <a:xfrm>
            <a:off x="1028702" y="3095094"/>
            <a:ext cx="15592200" cy="49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305" name="Google Shape;305;p53"/>
          <p:cNvSpPr txBox="1"/>
          <p:nvPr>
            <p:ph idx="10" type="dt"/>
          </p:nvPr>
        </p:nvSpPr>
        <p:spPr>
          <a:xfrm>
            <a:off x="1257300" y="9534527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6" name="Google Shape;306;p53"/>
          <p:cNvSpPr txBox="1"/>
          <p:nvPr>
            <p:ph idx="11" type="ftr"/>
          </p:nvPr>
        </p:nvSpPr>
        <p:spPr>
          <a:xfrm>
            <a:off x="6057900" y="9534527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7" name="Google Shape;307;p53"/>
          <p:cNvSpPr txBox="1"/>
          <p:nvPr>
            <p:ph idx="12" type="sldNum"/>
          </p:nvPr>
        </p:nvSpPr>
        <p:spPr>
          <a:xfrm>
            <a:off x="12915900" y="9534527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2600"/>
            </a:lvl1pPr>
            <a:lvl2pPr indent="0" lvl="1" marL="0" rtl="0" algn="r">
              <a:spcBef>
                <a:spcPts val="0"/>
              </a:spcBef>
              <a:buNone/>
              <a:defRPr sz="2600"/>
            </a:lvl2pPr>
            <a:lvl3pPr indent="0" lvl="2" marL="0" rtl="0" algn="r">
              <a:spcBef>
                <a:spcPts val="0"/>
              </a:spcBef>
              <a:buNone/>
              <a:defRPr sz="2600"/>
            </a:lvl3pPr>
            <a:lvl4pPr indent="0" lvl="3" marL="0" rtl="0" algn="r">
              <a:spcBef>
                <a:spcPts val="0"/>
              </a:spcBef>
              <a:buNone/>
              <a:defRPr sz="2600"/>
            </a:lvl4pPr>
            <a:lvl5pPr indent="0" lvl="4" marL="0" rtl="0" algn="r">
              <a:spcBef>
                <a:spcPts val="0"/>
              </a:spcBef>
              <a:buNone/>
              <a:defRPr sz="2600"/>
            </a:lvl5pPr>
            <a:lvl6pPr indent="0" lvl="5" marL="0" rtl="0" algn="r">
              <a:spcBef>
                <a:spcPts val="0"/>
              </a:spcBef>
              <a:buNone/>
              <a:defRPr sz="2600"/>
            </a:lvl6pPr>
            <a:lvl7pPr indent="0" lvl="6" marL="0" rtl="0" algn="r">
              <a:spcBef>
                <a:spcPts val="0"/>
              </a:spcBef>
              <a:buNone/>
              <a:defRPr sz="2600"/>
            </a:lvl7pPr>
            <a:lvl8pPr indent="0" lvl="7" marL="0" rtl="0" algn="r">
              <a:spcBef>
                <a:spcPts val="0"/>
              </a:spcBef>
              <a:buNone/>
              <a:defRPr sz="2600"/>
            </a:lvl8pPr>
            <a:lvl9pPr indent="0" lvl="8" marL="0" rt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10" name="Google Shape;310;p54"/>
          <p:cNvSpPr txBox="1"/>
          <p:nvPr>
            <p:ph idx="1" type="body"/>
          </p:nvPr>
        </p:nvSpPr>
        <p:spPr>
          <a:xfrm>
            <a:off x="914400" y="2400300"/>
            <a:ext cx="8077200" cy="6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311" name="Google Shape;311;p54"/>
          <p:cNvSpPr txBox="1"/>
          <p:nvPr>
            <p:ph idx="2" type="body"/>
          </p:nvPr>
        </p:nvSpPr>
        <p:spPr>
          <a:xfrm>
            <a:off x="9296400" y="2400300"/>
            <a:ext cx="8077200" cy="6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312" name="Google Shape;312;p54"/>
          <p:cNvSpPr txBox="1"/>
          <p:nvPr>
            <p:ph idx="10" type="dt"/>
          </p:nvPr>
        </p:nvSpPr>
        <p:spPr>
          <a:xfrm>
            <a:off x="1257300" y="9534527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13" name="Google Shape;313;p54"/>
          <p:cNvSpPr txBox="1"/>
          <p:nvPr>
            <p:ph idx="11" type="ftr"/>
          </p:nvPr>
        </p:nvSpPr>
        <p:spPr>
          <a:xfrm>
            <a:off x="6057900" y="9534527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14" name="Google Shape;314;p54"/>
          <p:cNvSpPr txBox="1"/>
          <p:nvPr>
            <p:ph idx="12" type="sldNum"/>
          </p:nvPr>
        </p:nvSpPr>
        <p:spPr>
          <a:xfrm>
            <a:off x="12915900" y="9534527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3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49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51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Gender Equality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12 of 15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0" name="Google Shape;320;p55"/>
          <p:cNvSpPr txBox="1"/>
          <p:nvPr>
            <p:ph idx="1" type="body"/>
          </p:nvPr>
        </p:nvSpPr>
        <p:spPr>
          <a:xfrm>
            <a:off x="917950" y="3542650"/>
            <a:ext cx="16452000" cy="52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Religious Education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1" name="Google Shape;321;p5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Spence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2" name="Google Shape;322;p5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6"/>
          <p:cNvSpPr txBox="1"/>
          <p:nvPr/>
        </p:nvSpPr>
        <p:spPr>
          <a:xfrm>
            <a:off x="418925" y="245650"/>
            <a:ext cx="5300400" cy="23427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out and complete the following scripture references.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56"/>
          <p:cNvSpPr txBox="1"/>
          <p:nvPr/>
        </p:nvSpPr>
        <p:spPr>
          <a:xfrm>
            <a:off x="315850" y="3107700"/>
            <a:ext cx="8980500" cy="44349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Then the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God said, “It is not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the man to live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I will make a suitable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him.”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56"/>
          <p:cNvSpPr txBox="1"/>
          <p:nvPr/>
        </p:nvSpPr>
        <p:spPr>
          <a:xfrm>
            <a:off x="10018145" y="6053600"/>
            <a:ext cx="7938900" cy="27849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help, companion, alone, good, LORD</a:t>
            </a:r>
            <a:endParaRPr b="1" sz="4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56"/>
          <p:cNvSpPr txBox="1"/>
          <p:nvPr/>
        </p:nvSpPr>
        <p:spPr>
          <a:xfrm>
            <a:off x="418925" y="7774000"/>
            <a:ext cx="7837200" cy="20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Scriptures and additional materials quoted are from the Good News Bible © 1994 published by the Bible Societies/HarperCollins Publishers Ltd UK, Good News Bible © American Bible Society 1966, 1971, 1976, 1992. Used with permission.</a:t>
            </a:r>
            <a:endParaRPr sz="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 txBox="1"/>
          <p:nvPr/>
        </p:nvSpPr>
        <p:spPr>
          <a:xfrm>
            <a:off x="418925" y="245650"/>
            <a:ext cx="5300400" cy="23427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out and complete the following scripture references.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57"/>
          <p:cNvSpPr txBox="1"/>
          <p:nvPr/>
        </p:nvSpPr>
        <p:spPr>
          <a:xfrm>
            <a:off x="315850" y="3107700"/>
            <a:ext cx="8980500" cy="44349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Tell your 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 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your 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 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the women of the 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 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bring down over themselves 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 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their outer 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57"/>
          <p:cNvSpPr txBox="1"/>
          <p:nvPr/>
        </p:nvSpPr>
        <p:spPr>
          <a:xfrm>
            <a:off x="10018145" y="6053600"/>
            <a:ext cx="7938900" cy="27849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part, wives, daughters, garments, believers</a:t>
            </a:r>
            <a:endParaRPr b="1" sz="4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57"/>
          <p:cNvSpPr txBox="1"/>
          <p:nvPr/>
        </p:nvSpPr>
        <p:spPr>
          <a:xfrm>
            <a:off x="459300" y="7837050"/>
            <a:ext cx="83607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Any reference to verses from the Qur’an mentioned or included within this lesson are sourced from The Qur’anic Arabic Corpus using the Sahih International translation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 txBox="1"/>
          <p:nvPr>
            <p:ph type="title"/>
          </p:nvPr>
        </p:nvSpPr>
        <p:spPr>
          <a:xfrm>
            <a:off x="822900" y="6867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34343"/>
                </a:solidFill>
              </a:rPr>
              <a:t>Answer the following questions.</a:t>
            </a:r>
            <a:endParaRPr u="sng">
              <a:solidFill>
                <a:srgbClr val="434343"/>
              </a:solidFill>
            </a:endParaRPr>
          </a:p>
        </p:txBody>
      </p:sp>
      <p:sp>
        <p:nvSpPr>
          <p:cNvPr id="344" name="Google Shape;344;p58"/>
          <p:cNvSpPr txBox="1"/>
          <p:nvPr>
            <p:ph idx="1" type="subTitle"/>
          </p:nvPr>
        </p:nvSpPr>
        <p:spPr>
          <a:xfrm>
            <a:off x="822900" y="5064350"/>
            <a:ext cx="16387500" cy="1439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2) </a:t>
            </a:r>
            <a:r>
              <a:rPr lang="en-GB">
                <a:solidFill>
                  <a:srgbClr val="434343"/>
                </a:solidFill>
              </a:rPr>
              <a:t>How do Modern Christian views on the role of men and women different from traditional Christian views?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5" name="Google Shape;345;p5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6" name="Google Shape;346;p58"/>
          <p:cNvSpPr txBox="1"/>
          <p:nvPr>
            <p:ph idx="1" type="subTitle"/>
          </p:nvPr>
        </p:nvSpPr>
        <p:spPr>
          <a:xfrm>
            <a:off x="822900" y="1766425"/>
            <a:ext cx="16387500" cy="1313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1) How do Modern Islamic views on the role of men and women different from traditional Islamic views?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7" name="Google Shape;347;p58"/>
          <p:cNvSpPr txBox="1"/>
          <p:nvPr>
            <p:ph idx="1" type="subTitle"/>
          </p:nvPr>
        </p:nvSpPr>
        <p:spPr>
          <a:xfrm>
            <a:off x="950250" y="3003657"/>
            <a:ext cx="16387500" cy="2060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8" name="Google Shape;348;p58"/>
          <p:cNvSpPr txBox="1"/>
          <p:nvPr>
            <p:ph idx="1" type="subTitle"/>
          </p:nvPr>
        </p:nvSpPr>
        <p:spPr>
          <a:xfrm>
            <a:off x="1116800" y="6503757"/>
            <a:ext cx="16387500" cy="2060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9"/>
          <p:cNvSpPr txBox="1"/>
          <p:nvPr>
            <p:ph type="title"/>
          </p:nvPr>
        </p:nvSpPr>
        <p:spPr>
          <a:xfrm>
            <a:off x="464450" y="230100"/>
            <a:ext cx="8957100" cy="223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Explain two religious beliefs about the role of men and women. Refer to scripture or sacred writings in your answer.</a:t>
            </a:r>
            <a:endParaRPr sz="3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354" name="Google Shape;354;p5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5" name="Google Shape;355;p59"/>
          <p:cNvSpPr txBox="1"/>
          <p:nvPr>
            <p:ph idx="4294967295" type="subTitle"/>
          </p:nvPr>
        </p:nvSpPr>
        <p:spPr>
          <a:xfrm>
            <a:off x="950250" y="3003657"/>
            <a:ext cx="16387500" cy="2060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56" name="Google Shape;356;p59"/>
          <p:cNvSpPr txBox="1"/>
          <p:nvPr>
            <p:ph idx="4294967295" type="subTitle"/>
          </p:nvPr>
        </p:nvSpPr>
        <p:spPr>
          <a:xfrm>
            <a:off x="973100" y="4920082"/>
            <a:ext cx="16387500" cy="2060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57" name="Google Shape;357;p59"/>
          <p:cNvSpPr txBox="1"/>
          <p:nvPr>
            <p:ph idx="4294967295" type="subTitle"/>
          </p:nvPr>
        </p:nvSpPr>
        <p:spPr>
          <a:xfrm>
            <a:off x="950250" y="6766482"/>
            <a:ext cx="16387500" cy="2060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