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7ea760d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7ea760d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b4b3b45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eb4b3b45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7ea762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7ea762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b4b3b4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b4b3b4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b4b3b45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eb4b3b4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c7ea7601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c7ea7601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7ea760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7ea760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7ea760d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7ea760d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7ea760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7ea760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7ea760d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7ea760d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Making a sock puppet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Clothes and Fashion – Applying Learning 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Alison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917575" y="8906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6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917950" y="2198700"/>
            <a:ext cx="8104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Draw a mouth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Cut out the mouth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Stick onto the sock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Note:</a:t>
            </a:r>
            <a:r>
              <a:rPr lang="en-GB"/>
              <a:t> adult support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required when using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scissors</a:t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4025" y="2198700"/>
            <a:ext cx="3686875" cy="499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1731775" y="595750"/>
            <a:ext cx="15732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500250" y="2480051"/>
            <a:ext cx="91440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Follow the instructions to make your sock puppet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4500250" y="3911379"/>
            <a:ext cx="9144000" cy="486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Follow the step by step instructions to make your sock puppet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a conversation with your sock puppet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918000" y="23413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Put hand in sock puppet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Make mouth open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Make mouth close</a:t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0475" y="2563400"/>
            <a:ext cx="3125599" cy="40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7525" y="2563399"/>
            <a:ext cx="2606208" cy="40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1731775" y="595750"/>
            <a:ext cx="15732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4500258" y="2480045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Make your puppet talk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4500250" y="3679204"/>
            <a:ext cx="9144000" cy="486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Put your hand inside the sock to make the mouth open and close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Can you make a funny voice for your puppet?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What is your puppet called?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" type="subTitle"/>
          </p:nvPr>
        </p:nvSpPr>
        <p:spPr>
          <a:xfrm>
            <a:off x="91794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9179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symbols and photos to help you to follow the instructions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Limit choices to two objects when matching object to symbol</a:t>
            </a:r>
            <a:endParaRPr/>
          </a:p>
        </p:txBody>
      </p:sp>
      <p:sp>
        <p:nvSpPr>
          <p:cNvPr id="194" name="Google Shape;194;p27"/>
          <p:cNvSpPr txBox="1"/>
          <p:nvPr>
            <p:ph idx="3" type="subTitle"/>
          </p:nvPr>
        </p:nvSpPr>
        <p:spPr>
          <a:xfrm>
            <a:off x="655859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7"/>
          <p:cNvSpPr txBox="1"/>
          <p:nvPr>
            <p:ph idx="4" type="body"/>
          </p:nvPr>
        </p:nvSpPr>
        <p:spPr>
          <a:xfrm>
            <a:off x="655859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adult support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words instead of symbols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Make choices from three or more objects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 txBox="1"/>
          <p:nvPr>
            <p:ph idx="5" type="subTitle"/>
          </p:nvPr>
        </p:nvSpPr>
        <p:spPr>
          <a:xfrm>
            <a:off x="1219924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7"/>
          <p:cNvSpPr txBox="1"/>
          <p:nvPr>
            <p:ph idx="6" type="body"/>
          </p:nvPr>
        </p:nvSpPr>
        <p:spPr>
          <a:xfrm>
            <a:off x="121992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Make a whole family of sock puppets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Put on a sock puppet show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Make a puppet from a glove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49" y="892800"/>
            <a:ext cx="8881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947923"/>
            <a:ext cx="77832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sock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Scissors - be careful as these may be sharp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Sellotape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Paper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Coloured pens</a:t>
            </a:r>
            <a:endParaRPr/>
          </a:p>
          <a:p>
            <a:pPr indent="-66040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Stick on eyes (if you have some)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Following 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038550" y="2244650"/>
            <a:ext cx="15144300" cy="6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 this lesson we are going to make a sock puppet. We will follow simple instructions.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Adult support will be required. 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Getting ready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12565325" y="8679426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857375" y="1978450"/>
            <a:ext cx="8952900" cy="6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symbols to help you find these things: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2850" y="2738950"/>
            <a:ext cx="5599699" cy="49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62425" y="1768500"/>
            <a:ext cx="73032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Put your hand in the sock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Push in the end of the sock to create a mouth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3832594" y="8578225"/>
            <a:ext cx="2867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825" y="1924375"/>
            <a:ext cx="3000875" cy="28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5725" y="5260600"/>
            <a:ext cx="2867100" cy="287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1099725" y="2579625"/>
            <a:ext cx="100065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your sock (with the mouth pushed in) flat on the table</a:t>
            </a:r>
            <a:endParaRPr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13385825" y="816235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8975" y="2061076"/>
            <a:ext cx="3762700" cy="47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870750" y="25663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Stick on the eyes  </a:t>
            </a:r>
            <a:endParaRPr/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12585500" y="8086926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2175" y="2198700"/>
            <a:ext cx="329565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828875" y="1640775"/>
            <a:ext cx="1009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Draw a nose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Cut out the nose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Stick onto the sock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Note:</a:t>
            </a:r>
            <a:r>
              <a:rPr lang="en-GB"/>
              <a:t> adult support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required when using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scissors</a:t>
            </a:r>
            <a:endParaRPr/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3625" y="1825175"/>
            <a:ext cx="3438525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5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917950" y="2519050"/>
            <a:ext cx="88116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Draw ears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Cut out the ears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Stick onto the sock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Note:</a:t>
            </a:r>
            <a:r>
              <a:rPr lang="en-GB"/>
              <a:t> adult support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required when using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scissors </a:t>
            </a:r>
            <a:endParaRPr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8225" y="2519050"/>
            <a:ext cx="2855925" cy="49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