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  <p:sldMasterId id="2147483656" r:id="rId5"/>
  </p:sldMasterIdLst>
  <p:notesMasterIdLst>
    <p:notesMasterId r:id="rId6"/>
  </p:notesMasterIdLst>
  <p:sldIdLst>
    <p:sldId id="256" r:id="rId7"/>
    <p:sldId id="257" r:id="rId8"/>
  </p:sldIdLst>
  <p:sldSz cy="6858000" cx="12192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ea371a777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8ea371a777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cd3b17e67_0_49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Complete the table task</a:t>
            </a:r>
            <a:endParaRPr/>
          </a:p>
        </p:txBody>
      </p:sp>
      <p:sp>
        <p:nvSpPr>
          <p:cNvPr id="71" name="Google Shape;71;g8cd3b17e67_0_49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3" type="subTitle"/>
          </p:nvPr>
        </p:nvSpPr>
        <p:spPr>
          <a:xfrm>
            <a:off x="6312000" y="1917533"/>
            <a:ext cx="4171200" cy="60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5" type="subTitle"/>
          </p:nvPr>
        </p:nvSpPr>
        <p:spPr>
          <a:xfrm>
            <a:off x="611967" y="3936500"/>
            <a:ext cx="4171200" cy="604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7" type="subTitle"/>
          </p:nvPr>
        </p:nvSpPr>
        <p:spPr>
          <a:xfrm>
            <a:off x="6312000" y="3936500"/>
            <a:ext cx="4171200" cy="60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subTitle"/>
          </p:nvPr>
        </p:nvSpPr>
        <p:spPr>
          <a:xfrm>
            <a:off x="7407633" y="3561600"/>
            <a:ext cx="4172400" cy="525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4" type="subTitle"/>
          </p:nvPr>
        </p:nvSpPr>
        <p:spPr>
          <a:xfrm>
            <a:off x="611967" y="3561600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6" type="subTitle"/>
          </p:nvPr>
        </p:nvSpPr>
        <p:spPr>
          <a:xfrm>
            <a:off x="7407633" y="4236967"/>
            <a:ext cx="4172400" cy="52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7" type="subTitle"/>
          </p:nvPr>
        </p:nvSpPr>
        <p:spPr>
          <a:xfrm>
            <a:off x="7407633" y="4912333"/>
            <a:ext cx="4172400" cy="525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2" type="body"/>
          </p:nvPr>
        </p:nvSpPr>
        <p:spPr>
          <a:xfrm>
            <a:off x="63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ctrTitle"/>
          </p:nvPr>
        </p:nvSpPr>
        <p:spPr>
          <a:xfrm>
            <a:off x="611967" y="1917533"/>
            <a:ext cx="10968000" cy="24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" type="subTitle"/>
          </p:nvPr>
        </p:nvSpPr>
        <p:spPr>
          <a:xfrm>
            <a:off x="611967" y="593367"/>
            <a:ext cx="109680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subTitle"/>
          </p:nvPr>
        </p:nvSpPr>
        <p:spPr>
          <a:xfrm>
            <a:off x="611967" y="5473967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5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48" r="59" t="0"/>
          <a:stretch/>
        </p:blipFill>
        <p:spPr>
          <a:xfrm>
            <a:off x="8421687" y="4824412"/>
            <a:ext cx="3144837" cy="170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/>
        </p:nvSpPr>
        <p:spPr>
          <a:xfrm>
            <a:off x="11598275" y="5945187"/>
            <a:ext cx="593725" cy="91281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>
            <p:ph type="title"/>
          </p:nvPr>
        </p:nvSpPr>
        <p:spPr>
          <a:xfrm>
            <a:off x="611187" y="593725"/>
            <a:ext cx="8801100" cy="1085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611187" y="1917700"/>
            <a:ext cx="10968037" cy="39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611187" y="593725"/>
            <a:ext cx="88011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611187" y="1917700"/>
            <a:ext cx="10968000" cy="39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49" cy="5587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ctrTitle"/>
          </p:nvPr>
        </p:nvSpPr>
        <p:spPr>
          <a:xfrm>
            <a:off x="611187" y="1917700"/>
            <a:ext cx="10968000" cy="19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>
                <a:solidFill>
                  <a:srgbClr val="4B3241"/>
                </a:solidFill>
              </a:rPr>
              <a:t>Solving problems involving converting between metric units of length</a:t>
            </a:r>
            <a:endParaRPr/>
          </a:p>
        </p:txBody>
      </p:sp>
      <p:sp>
        <p:nvSpPr>
          <p:cNvPr id="67" name="Google Shape;67;p10"/>
          <p:cNvSpPr txBox="1"/>
          <p:nvPr>
            <p:ph idx="1" type="subTitle"/>
          </p:nvPr>
        </p:nvSpPr>
        <p:spPr>
          <a:xfrm>
            <a:off x="611187" y="593725"/>
            <a:ext cx="10968000" cy="10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2400" u="non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/>
          </a:p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611187" y="5473700"/>
            <a:ext cx="52689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1800" u="none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Darwish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b="0" i="0" lang="en-US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/>
          </a:p>
        </p:txBody>
      </p:sp>
      <p:sp>
        <p:nvSpPr>
          <p:cNvPr id="74" name="Google Shape;74;p11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75" name="Google Shape;75;p11"/>
          <p:cNvSpPr txBox="1"/>
          <p:nvPr/>
        </p:nvSpPr>
        <p:spPr>
          <a:xfrm>
            <a:off x="6762750" y="1690350"/>
            <a:ext cx="4989000" cy="320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Convert the dimensions of this room so that they are appropriate. A mistake has been made, can you spot it and change it?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6" name="Google Shape;76;p11"/>
          <p:cNvCxnSpPr/>
          <p:nvPr/>
        </p:nvCxnSpPr>
        <p:spPr>
          <a:xfrm rot="10800000">
            <a:off x="5689575" y="2247888"/>
            <a:ext cx="16800" cy="23622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7" name="Google Shape;77;p11"/>
          <p:cNvCxnSpPr/>
          <p:nvPr/>
        </p:nvCxnSpPr>
        <p:spPr>
          <a:xfrm rot="10800000">
            <a:off x="4216225" y="3504150"/>
            <a:ext cx="17100" cy="1083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8" name="Google Shape;78;p11"/>
          <p:cNvCxnSpPr/>
          <p:nvPr/>
        </p:nvCxnSpPr>
        <p:spPr>
          <a:xfrm>
            <a:off x="4318075" y="4756100"/>
            <a:ext cx="1185300" cy="2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79" name="Google Shape;79;p11"/>
          <p:cNvGrpSpPr/>
          <p:nvPr/>
        </p:nvGrpSpPr>
        <p:grpSpPr>
          <a:xfrm>
            <a:off x="311150" y="1489250"/>
            <a:ext cx="6040175" cy="3879488"/>
            <a:chOff x="611175" y="1541763"/>
            <a:chExt cx="6040175" cy="3879488"/>
          </a:xfrm>
        </p:grpSpPr>
        <p:sp>
          <p:nvSpPr>
            <p:cNvPr id="80" name="Google Shape;80;p11"/>
            <p:cNvSpPr/>
            <p:nvPr/>
          </p:nvSpPr>
          <p:spPr>
            <a:xfrm rot="10800000">
              <a:off x="1998150" y="2226750"/>
              <a:ext cx="3860700" cy="2404500"/>
            </a:xfrm>
            <a:prstGeom prst="corner">
              <a:avLst>
                <a:gd fmla="val 50000" name="adj1"/>
                <a:gd fmla="val 50000" name="adj2"/>
              </a:avLst>
            </a:prstGeom>
            <a:solidFill>
              <a:srgbClr val="F3F3F3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1" name="Google Shape;81;p11"/>
            <p:cNvCxnSpPr/>
            <p:nvPr/>
          </p:nvCxnSpPr>
          <p:spPr>
            <a:xfrm rot="10800000">
              <a:off x="1879300" y="2226800"/>
              <a:ext cx="300" cy="1227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2" name="Google Shape;82;p11"/>
            <p:cNvCxnSpPr/>
            <p:nvPr/>
          </p:nvCxnSpPr>
          <p:spPr>
            <a:xfrm>
              <a:off x="1998150" y="2114500"/>
              <a:ext cx="3860700" cy="360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83" name="Google Shape;83;p11"/>
            <p:cNvSpPr txBox="1"/>
            <p:nvPr/>
          </p:nvSpPr>
          <p:spPr>
            <a:xfrm rot="5400000">
              <a:off x="5358950" y="3138750"/>
              <a:ext cx="2046600" cy="53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430 cm</a:t>
              </a:r>
              <a:endParaRPr b="1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4" name="Google Shape;84;p11"/>
            <p:cNvSpPr txBox="1"/>
            <p:nvPr/>
          </p:nvSpPr>
          <p:spPr>
            <a:xfrm>
              <a:off x="3123750" y="1541763"/>
              <a:ext cx="2046600" cy="53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5.1 cm</a:t>
              </a:r>
              <a:endParaRPr b="1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5" name="Google Shape;85;p11"/>
            <p:cNvSpPr txBox="1"/>
            <p:nvPr/>
          </p:nvSpPr>
          <p:spPr>
            <a:xfrm>
              <a:off x="4656750" y="4883050"/>
              <a:ext cx="1625400" cy="53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210 cm</a:t>
              </a:r>
              <a:endParaRPr b="1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6" name="Google Shape;86;p11"/>
            <p:cNvSpPr txBox="1"/>
            <p:nvPr/>
          </p:nvSpPr>
          <p:spPr>
            <a:xfrm>
              <a:off x="2117775" y="3505350"/>
              <a:ext cx="1625400" cy="53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 m</a:t>
              </a:r>
              <a:endParaRPr b="1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87" name="Google Shape;87;p11"/>
            <p:cNvCxnSpPr/>
            <p:nvPr/>
          </p:nvCxnSpPr>
          <p:spPr>
            <a:xfrm>
              <a:off x="1998150" y="3505350"/>
              <a:ext cx="2404500" cy="168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88" name="Google Shape;88;p11"/>
            <p:cNvSpPr txBox="1"/>
            <p:nvPr/>
          </p:nvSpPr>
          <p:spPr>
            <a:xfrm>
              <a:off x="611175" y="2558825"/>
              <a:ext cx="1506600" cy="53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2.2 m</a:t>
              </a:r>
              <a:endParaRPr b="1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9" name="Google Shape;89;p11"/>
            <p:cNvSpPr txBox="1"/>
            <p:nvPr/>
          </p:nvSpPr>
          <p:spPr>
            <a:xfrm rot="-5400635">
              <a:off x="3319410" y="4166354"/>
              <a:ext cx="1625400" cy="538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800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210 cm</a:t>
              </a:r>
              <a:endParaRPr b="1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8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