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Multiplying Two Numbers in Standard Form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Multiplying Two Numbers in Standard Form</a:t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4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37722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6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Multiplying Two Numbers in Standard Form</a:t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8974" y="924806"/>
            <a:ext cx="3893569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4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4830449" y="924806"/>
            <a:ext cx="38952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-3128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Multiplying Two Numbers in Standard Form</a:t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458975" y="924806"/>
            <a:ext cx="3891600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4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4830450" y="924806"/>
            <a:ext cx="3891600" cy="37722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6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Multiplying Two Numbers in Standard Form</a:t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8974" y="924806"/>
            <a:ext cx="3893569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4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4830449" y="924806"/>
            <a:ext cx="38952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-3128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