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288fa2ea9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288fa2ea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2b00c2dd5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2b00c2dd5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3: Icon challenges</a:t>
            </a:r>
            <a:r>
              <a:rPr lang="en-GB" sz="7000">
                <a:solidFill>
                  <a:srgbClr val="4B3241"/>
                </a:solidFill>
              </a:rPr>
              <a:t>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Design vector graphics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68393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Rebecca Franks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2609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- Icon challenge!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Using all of the skills that you have developed so far, create one of the icons shown here from scratch!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9950" y="2157183"/>
            <a:ext cx="3264100" cy="232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51325" y="2128603"/>
            <a:ext cx="2788193" cy="235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72350" y="4903317"/>
            <a:ext cx="3111700" cy="2790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859050" y="4903322"/>
            <a:ext cx="2788200" cy="27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