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86684801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Google Shape;23;g86684801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6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Multiplying Unit Fractions with Integers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27;p6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28;p6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oogle Shape;33;p7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4" name="Google Shape;34;p7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5" name="Google Shape;35;p7"/>
          <p:cNvSpPr/>
          <p:nvPr/>
        </p:nvSpPr>
        <p:spPr>
          <a:xfrm>
            <a:off x="522581" y="789259"/>
            <a:ext cx="5750100" cy="72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" name="Google Shape;36;p7"/>
          <p:cNvSpPr/>
          <p:nvPr/>
        </p:nvSpPr>
        <p:spPr>
          <a:xfrm>
            <a:off x="522568" y="1831475"/>
            <a:ext cx="5205984" cy="638593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7"/>
          <p:cNvSpPr/>
          <p:nvPr/>
        </p:nvSpPr>
        <p:spPr>
          <a:xfrm>
            <a:off x="14149819" y="3806923"/>
            <a:ext cx="276710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÷ 3 x 9 ÷ 2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7"/>
          <p:cNvSpPr/>
          <p:nvPr/>
        </p:nvSpPr>
        <p:spPr>
          <a:xfrm>
            <a:off x="6511044" y="6642724"/>
            <a:ext cx="7289175" cy="14314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6808" l="0" r="-2590" t="-638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685472" y="1663797"/>
            <a:ext cx="2440088" cy="641040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55" l="-7479" r="-6731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6429592" y="1831475"/>
            <a:ext cx="6664616" cy="4447405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6592495" y="1831475"/>
            <a:ext cx="6367601" cy="433836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-2870" r="0" t="-210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7632192" y="3004987"/>
            <a:ext cx="829056" cy="695626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429592" y="6642724"/>
            <a:ext cx="7713000" cy="15747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7776972" y="4521188"/>
            <a:ext cx="539496" cy="50325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6691884" y="5666589"/>
            <a:ext cx="539496" cy="50325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8613648" y="5318776"/>
            <a:ext cx="829056" cy="695626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13618464" y="3352800"/>
            <a:ext cx="3938100" cy="2133600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685472" y="836360"/>
            <a:ext cx="940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565656"/>
                </a:solidFill>
                <a:latin typeface="Montserrat"/>
                <a:ea typeface="Montserrat"/>
                <a:cs typeface="Montserrat"/>
                <a:sym typeface="Montserrat"/>
              </a:rPr>
              <a:t>Multiplying unit fractions with integers</a:t>
            </a:r>
            <a:endParaRPr b="1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