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21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3F"/>
                </a:solidFill>
              </a:rPr>
              <a:t>Maths</a:t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31" name="Google Shape;31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3F"/>
                </a:solidFill>
              </a:rPr>
              <a:t>Mr Lund</a:t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32" name="Google Shape;32;p6"/>
          <p:cNvSpPr txBox="1"/>
          <p:nvPr/>
        </p:nvSpPr>
        <p:spPr>
          <a:xfrm>
            <a:off x="377075" y="1601550"/>
            <a:ext cx="4456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Dividing Surds (2)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323486" y="894833"/>
            <a:ext cx="4572000" cy="36633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665" r="0" t="-4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4953490" y="894833"/>
            <a:ext cx="3543000" cy="36682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031" r="0" t="-4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323475" y="145150"/>
            <a:ext cx="4456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Dividing Surds (2)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" type="body"/>
          </p:nvPr>
        </p:nvSpPr>
        <p:spPr>
          <a:xfrm>
            <a:off x="4654959" y="1026794"/>
            <a:ext cx="3893569" cy="386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5. Find the missing length.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 6. Find the missing height.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5461387" y="1570165"/>
            <a:ext cx="1672389" cy="77002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5365270" y="3300231"/>
            <a:ext cx="1756734" cy="693442"/>
          </a:xfrm>
          <a:prstGeom prst="parallelogram">
            <a:avLst>
              <a:gd fmla="val 25000" name="adj"/>
            </a:avLst>
          </a:prstGeom>
          <a:solidFill>
            <a:schemeClr val="accent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 txBox="1"/>
          <p:nvPr/>
        </p:nvSpPr>
        <p:spPr>
          <a:xfrm>
            <a:off x="7122898" y="1824883"/>
            <a:ext cx="1053765" cy="3388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6082915" y="2406726"/>
            <a:ext cx="895528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9998" l="0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5843837" y="2396173"/>
            <a:ext cx="478155" cy="328882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5809740" y="3476008"/>
            <a:ext cx="1119742" cy="3280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0368" l="-162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53" name="Google Shape;53;p8"/>
          <p:cNvCxnSpPr/>
          <p:nvPr/>
        </p:nvCxnSpPr>
        <p:spPr>
          <a:xfrm>
            <a:off x="7165547" y="3300231"/>
            <a:ext cx="0" cy="69344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54" name="Google Shape;54;p8"/>
          <p:cNvSpPr txBox="1"/>
          <p:nvPr/>
        </p:nvSpPr>
        <p:spPr>
          <a:xfrm>
            <a:off x="7600992" y="3486138"/>
            <a:ext cx="587773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55" name="Google Shape;55;p8"/>
          <p:cNvCxnSpPr/>
          <p:nvPr/>
        </p:nvCxnSpPr>
        <p:spPr>
          <a:xfrm rot="10800000">
            <a:off x="5365270" y="4096309"/>
            <a:ext cx="156422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56" name="Google Shape;56;p8"/>
          <p:cNvSpPr txBox="1"/>
          <p:nvPr/>
        </p:nvSpPr>
        <p:spPr>
          <a:xfrm>
            <a:off x="5809607" y="4149124"/>
            <a:ext cx="926177" cy="3380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6361" l="-197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539043" y="835716"/>
            <a:ext cx="4118568" cy="343484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295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837560" y="2821001"/>
            <a:ext cx="276559" cy="260298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1892594" y="3011210"/>
            <a:ext cx="244743" cy="195505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2543143" y="3040269"/>
            <a:ext cx="254429" cy="166446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1187226" y="3806683"/>
            <a:ext cx="254429" cy="166446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1835742" y="3904217"/>
            <a:ext cx="254429" cy="166446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2329355" y="3852918"/>
            <a:ext cx="276559" cy="260298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7272166" y="3482511"/>
            <a:ext cx="478155" cy="328882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  <p:sp>
        <p:nvSpPr>
          <p:cNvPr id="66" name="Google Shape;66;p8"/>
          <p:cNvSpPr txBox="1"/>
          <p:nvPr/>
        </p:nvSpPr>
        <p:spPr>
          <a:xfrm>
            <a:off x="442113" y="196675"/>
            <a:ext cx="4456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Dividing Surds (2)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A31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A313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2" name="Google Shape;72;p9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/>
        </p:nvSpPr>
        <p:spPr>
          <a:xfrm>
            <a:off x="259454" y="770068"/>
            <a:ext cx="4572000" cy="36985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52" l="-799" r="0" t="-49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4503980" y="770068"/>
            <a:ext cx="4572000" cy="308347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799" r="0" t="-59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323475" y="145150"/>
            <a:ext cx="4456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Dividing Surds (2)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/>
        </p:nvSpPr>
        <p:spPr>
          <a:xfrm>
            <a:off x="571319" y="966438"/>
            <a:ext cx="4118568" cy="34348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0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4424222" y="1088514"/>
            <a:ext cx="3893569" cy="386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5. Find the missing length.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 6. Find the missing height.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87" name="Google Shape;87;p11"/>
          <p:cNvSpPr/>
          <p:nvPr/>
        </p:nvSpPr>
        <p:spPr>
          <a:xfrm>
            <a:off x="5230650" y="1677989"/>
            <a:ext cx="1672389" cy="77002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5134533" y="3378996"/>
            <a:ext cx="1756734" cy="693442"/>
          </a:xfrm>
          <a:prstGeom prst="parallelogram">
            <a:avLst>
              <a:gd fmla="val 25000" name="adj"/>
            </a:avLst>
          </a:prstGeom>
          <a:solidFill>
            <a:srgbClr val="D9F3F8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6892161" y="1932707"/>
            <a:ext cx="1150480" cy="3388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1"/>
          <p:cNvSpPr txBox="1"/>
          <p:nvPr/>
        </p:nvSpPr>
        <p:spPr>
          <a:xfrm>
            <a:off x="5852178" y="2514550"/>
            <a:ext cx="895528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9607" l="0" r="0" t="-1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1"/>
          <p:cNvSpPr txBox="1"/>
          <p:nvPr/>
        </p:nvSpPr>
        <p:spPr>
          <a:xfrm>
            <a:off x="5579003" y="3554773"/>
            <a:ext cx="1119742" cy="3280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0368" l="-162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92" name="Google Shape;92;p11"/>
          <p:cNvCxnSpPr/>
          <p:nvPr/>
        </p:nvCxnSpPr>
        <p:spPr>
          <a:xfrm>
            <a:off x="6934810" y="3378996"/>
            <a:ext cx="0" cy="69344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93" name="Google Shape;93;p11"/>
          <p:cNvSpPr txBox="1"/>
          <p:nvPr/>
        </p:nvSpPr>
        <p:spPr>
          <a:xfrm>
            <a:off x="6950413" y="3606105"/>
            <a:ext cx="970396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94" name="Google Shape;94;p11"/>
          <p:cNvCxnSpPr/>
          <p:nvPr/>
        </p:nvCxnSpPr>
        <p:spPr>
          <a:xfrm rot="10800000">
            <a:off x="5134533" y="4175074"/>
            <a:ext cx="156422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95" name="Google Shape;95;p11"/>
          <p:cNvSpPr txBox="1"/>
          <p:nvPr/>
        </p:nvSpPr>
        <p:spPr>
          <a:xfrm>
            <a:off x="5549811" y="4179457"/>
            <a:ext cx="926177" cy="3380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6361" l="-197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6" name="Google Shape;96;p11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A31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A31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1"/>
          <p:cNvSpPr txBox="1"/>
          <p:nvPr/>
        </p:nvSpPr>
        <p:spPr>
          <a:xfrm>
            <a:off x="402350" y="173850"/>
            <a:ext cx="4456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Dividing Surds (2)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