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22628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22628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4571ac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4571ac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Place Value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</a:rPr>
              <a:t>Order and compare 3 digit numbers</a:t>
            </a:r>
            <a:endParaRPr sz="6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rgbClr val="4B3241"/>
                </a:solidFill>
              </a:rPr>
              <a:t>Mathematics</a:t>
            </a:r>
            <a:endParaRPr sz="36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2800">
                <a:solidFill>
                  <a:srgbClr val="4B3241"/>
                </a:solidFill>
              </a:rPr>
              <a:t>Miss Hill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1047750" y="259000"/>
            <a:ext cx="119301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300" u="sng"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sz="4300" u="sng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88" name="Google Shape;8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1138" y="1673500"/>
            <a:ext cx="15805726" cy="653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