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7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bbc9fb757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bbc9fb757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Into full intro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d9d28b74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d9d28b74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38cfda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c38cfda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c38cfdad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c38cfdad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c38cfdad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c38cfdad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Into full screen match food to time of day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c38cfdad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c38cfdad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ca2f1422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ca2f1422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b="0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b="0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b="0" i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  <a:defRPr b="0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" name="Google Shape;131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"/>
              <a:buNone/>
              <a:defRPr b="0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4" name="Google Shape;164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8" name="Google Shape;168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b="0" i="1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"/>
              <a:buNone/>
              <a:defRPr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7" name="Google Shape;187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8" name="Google Shape;188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92" name="Google Shape;192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3" Type="http://schemas.openxmlformats.org/officeDocument/2006/relationships/image" Target="../media/image14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5" Type="http://schemas.openxmlformats.org/officeDocument/2006/relationships/image" Target="../media/image16.png"/><Relationship Id="rId1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type="title"/>
          </p:nvPr>
        </p:nvSpPr>
        <p:spPr>
          <a:xfrm>
            <a:off x="458975" y="1030900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Linking meals to times of the day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3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458975" y="189200"/>
            <a:ext cx="8226000" cy="3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Time - Building Understanding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1" name="Google Shape;201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Helen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2" name="Google Shape;202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40"/>
          <p:cNvSpPr txBox="1"/>
          <p:nvPr/>
        </p:nvSpPr>
        <p:spPr>
          <a:xfrm>
            <a:off x="124250" y="130600"/>
            <a:ext cx="76353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What food could we eat for breakfast?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Draw or write your ideas below.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41"/>
          <p:cNvSpPr txBox="1"/>
          <p:nvPr/>
        </p:nvSpPr>
        <p:spPr>
          <a:xfrm>
            <a:off x="124250" y="130600"/>
            <a:ext cx="82119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What food could we eat at lunchtime?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Draw or write your ideas below.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0" name="Google Shape;220;p42"/>
          <p:cNvSpPr txBox="1"/>
          <p:nvPr/>
        </p:nvSpPr>
        <p:spPr>
          <a:xfrm>
            <a:off x="124250" y="130600"/>
            <a:ext cx="84999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What food could we eat at teatime?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Draw or write your ideas below.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43"/>
          <p:cNvSpPr txBox="1"/>
          <p:nvPr/>
        </p:nvSpPr>
        <p:spPr>
          <a:xfrm>
            <a:off x="124250" y="130600"/>
            <a:ext cx="78237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What food could we eat for supper?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Draw or write your ideas below.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44"/>
          <p:cNvSpPr txBox="1"/>
          <p:nvPr/>
        </p:nvSpPr>
        <p:spPr>
          <a:xfrm>
            <a:off x="46600" y="63600"/>
            <a:ext cx="91440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Muddled up menu!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Can you rearrange the menu to make the meals more sensible?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76" y="2436769"/>
            <a:ext cx="723600" cy="3618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4"/>
          <p:cNvSpPr txBox="1"/>
          <p:nvPr/>
        </p:nvSpPr>
        <p:spPr>
          <a:xfrm>
            <a:off x="1031275" y="2390713"/>
            <a:ext cx="1338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Soup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435" y="3018212"/>
            <a:ext cx="634019" cy="6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4"/>
          <p:cNvSpPr txBox="1"/>
          <p:nvPr/>
        </p:nvSpPr>
        <p:spPr>
          <a:xfrm>
            <a:off x="938450" y="3141788"/>
            <a:ext cx="1338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Cereal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7" name="Google Shape;23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9398" y="2481425"/>
            <a:ext cx="723600" cy="3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 txBox="1"/>
          <p:nvPr/>
        </p:nvSpPr>
        <p:spPr>
          <a:xfrm>
            <a:off x="5385313" y="2390725"/>
            <a:ext cx="18285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Porridge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0460" y="2411895"/>
            <a:ext cx="492050" cy="50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4"/>
          <p:cNvSpPr txBox="1"/>
          <p:nvPr/>
        </p:nvSpPr>
        <p:spPr>
          <a:xfrm>
            <a:off x="2655475" y="2390725"/>
            <a:ext cx="1902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Croissant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7470" y="2431125"/>
            <a:ext cx="839160" cy="46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4"/>
          <p:cNvSpPr txBox="1"/>
          <p:nvPr/>
        </p:nvSpPr>
        <p:spPr>
          <a:xfrm>
            <a:off x="7860525" y="2390725"/>
            <a:ext cx="1338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Curry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770" y="3875298"/>
            <a:ext cx="723600" cy="50209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4"/>
          <p:cNvSpPr txBox="1"/>
          <p:nvPr/>
        </p:nvSpPr>
        <p:spPr>
          <a:xfrm>
            <a:off x="813375" y="3846825"/>
            <a:ext cx="14556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Toastie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19750" y="3107562"/>
            <a:ext cx="555275" cy="5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4"/>
          <p:cNvSpPr txBox="1"/>
          <p:nvPr/>
        </p:nvSpPr>
        <p:spPr>
          <a:xfrm>
            <a:off x="2741425" y="2893550"/>
            <a:ext cx="1902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Bacon and eggs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2410" y="2948682"/>
            <a:ext cx="492050" cy="50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4"/>
          <p:cNvSpPr txBox="1"/>
          <p:nvPr/>
        </p:nvSpPr>
        <p:spPr>
          <a:xfrm>
            <a:off x="7447525" y="2926125"/>
            <a:ext cx="1902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Croissant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198" y="3666338"/>
            <a:ext cx="634019" cy="6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4"/>
          <p:cNvSpPr txBox="1"/>
          <p:nvPr/>
        </p:nvSpPr>
        <p:spPr>
          <a:xfrm>
            <a:off x="5458275" y="3789913"/>
            <a:ext cx="1338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Cereal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44"/>
          <p:cNvPicPr preferRelativeResize="0"/>
          <p:nvPr/>
        </p:nvPicPr>
        <p:blipFill rotWithShape="1">
          <a:blip r:embed="rId10">
            <a:alphaModFix/>
          </a:blip>
          <a:srcRect b="247710" l="298053" r="-308648" t="-258305"/>
          <a:stretch/>
        </p:blipFill>
        <p:spPr>
          <a:xfrm>
            <a:off x="5939775" y="2638325"/>
            <a:ext cx="1110586" cy="5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80122" y="3958250"/>
            <a:ext cx="723600" cy="3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2903725" y="3846825"/>
            <a:ext cx="21114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Sandwich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4" name="Google Shape;254;p44"/>
          <p:cNvCxnSpPr/>
          <p:nvPr/>
        </p:nvCxnSpPr>
        <p:spPr>
          <a:xfrm>
            <a:off x="2165275" y="2301850"/>
            <a:ext cx="11100" cy="2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44"/>
          <p:cNvCxnSpPr/>
          <p:nvPr/>
        </p:nvCxnSpPr>
        <p:spPr>
          <a:xfrm>
            <a:off x="4613038" y="2264000"/>
            <a:ext cx="11100" cy="2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44"/>
          <p:cNvCxnSpPr/>
          <p:nvPr/>
        </p:nvCxnSpPr>
        <p:spPr>
          <a:xfrm>
            <a:off x="7060825" y="2301850"/>
            <a:ext cx="11100" cy="2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7" name="Google Shape;257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27925" y="3004350"/>
            <a:ext cx="814678" cy="5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4"/>
          <p:cNvSpPr txBox="1"/>
          <p:nvPr/>
        </p:nvSpPr>
        <p:spPr>
          <a:xfrm>
            <a:off x="5458250" y="2797138"/>
            <a:ext cx="1697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Sausage &amp; mash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44"/>
          <p:cNvPicPr preferRelativeResize="0"/>
          <p:nvPr/>
        </p:nvPicPr>
        <p:blipFill rotWithShape="1">
          <a:blip r:embed="rId13">
            <a:alphaModFix/>
          </a:blip>
          <a:srcRect b="0" l="0" r="0" t="43766"/>
          <a:stretch/>
        </p:blipFill>
        <p:spPr>
          <a:xfrm>
            <a:off x="7105475" y="3645725"/>
            <a:ext cx="723600" cy="53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/>
          <p:nvPr/>
        </p:nvSpPr>
        <p:spPr>
          <a:xfrm>
            <a:off x="7681125" y="3505213"/>
            <a:ext cx="1697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Roast dinner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214325" y="1239950"/>
            <a:ext cx="86490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breakfast			lunchtime				teatime				supper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p4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29925" y="1514450"/>
            <a:ext cx="1049651" cy="104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81775" y="1533975"/>
            <a:ext cx="1121400" cy="1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6600" y="63600"/>
            <a:ext cx="9144000" cy="1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Muddled up menu!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Put the meals in their correct places below.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0" name="Google Shape;270;p45"/>
          <p:cNvCxnSpPr/>
          <p:nvPr/>
        </p:nvCxnSpPr>
        <p:spPr>
          <a:xfrm>
            <a:off x="2154200" y="2301850"/>
            <a:ext cx="11100" cy="2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45"/>
          <p:cNvCxnSpPr/>
          <p:nvPr/>
        </p:nvCxnSpPr>
        <p:spPr>
          <a:xfrm>
            <a:off x="4889425" y="2217125"/>
            <a:ext cx="11100" cy="2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45"/>
          <p:cNvCxnSpPr/>
          <p:nvPr/>
        </p:nvCxnSpPr>
        <p:spPr>
          <a:xfrm>
            <a:off x="7247775" y="2217125"/>
            <a:ext cx="11100" cy="211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45"/>
          <p:cNvSpPr txBox="1"/>
          <p:nvPr/>
        </p:nvSpPr>
        <p:spPr>
          <a:xfrm>
            <a:off x="442925" y="1099725"/>
            <a:ext cx="86490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breakfast			lunchtime				teatime				supper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100" y="1366038"/>
            <a:ext cx="1049651" cy="104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3063" y="1330175"/>
            <a:ext cx="1121400" cy="1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