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94841ad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94841ad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94841ada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d94841ad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d94841ada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d94841ada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d94841ada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d94841ada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0937" y="3689249"/>
            <a:ext cx="15058124" cy="55063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4"/>
          <p:cNvSpPr txBox="1"/>
          <p:nvPr>
            <p:ph idx="4" type="subTitle"/>
          </p:nvPr>
        </p:nvSpPr>
        <p:spPr>
          <a:xfrm>
            <a:off x="917950" y="2391300"/>
            <a:ext cx="6256800" cy="9069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 1 and 2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4"/>
          <p:cNvSpPr txBox="1"/>
          <p:nvPr>
            <p:ph idx="5" type="body"/>
          </p:nvPr>
        </p:nvSpPr>
        <p:spPr>
          <a:xfrm>
            <a:off x="8820000" y="517425"/>
            <a:ext cx="8550000" cy="231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-450850" lvl="0" marL="457200" rtl="0" algn="l">
              <a:spcBef>
                <a:spcPts val="200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Locate the number. 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Decide which is the nearer multiple of 10 and write in the answer.</a:t>
            </a:r>
            <a:endParaRPr sz="3500"/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3" name="Google Shape;83;p14"/>
          <p:cNvSpPr txBox="1"/>
          <p:nvPr>
            <p:ph type="title"/>
          </p:nvPr>
        </p:nvSpPr>
        <p:spPr>
          <a:xfrm>
            <a:off x="1376925" y="1335075"/>
            <a:ext cx="5499600" cy="67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12837000" y="8681100"/>
            <a:ext cx="5451000" cy="9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5" name="Google Shape;85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6" name="Google Shape;86;p14"/>
          <p:cNvSpPr txBox="1"/>
          <p:nvPr/>
        </p:nvSpPr>
        <p:spPr>
          <a:xfrm>
            <a:off x="2637475" y="4193950"/>
            <a:ext cx="1849500" cy="5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70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13999325" y="4193950"/>
            <a:ext cx="1849500" cy="5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80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4"/>
          <p:cNvSpPr txBox="1"/>
          <p:nvPr/>
        </p:nvSpPr>
        <p:spPr>
          <a:xfrm>
            <a:off x="2497725" y="7070500"/>
            <a:ext cx="1849500" cy="5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320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13831650" y="7070500"/>
            <a:ext cx="1849500" cy="5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330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4700" y="3573164"/>
            <a:ext cx="15130604" cy="573852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5"/>
          <p:cNvSpPr txBox="1"/>
          <p:nvPr>
            <p:ph idx="4" type="subTitle"/>
          </p:nvPr>
        </p:nvSpPr>
        <p:spPr>
          <a:xfrm>
            <a:off x="917950" y="2391300"/>
            <a:ext cx="6256800" cy="9069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 3 and 4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5"/>
          <p:cNvSpPr txBox="1"/>
          <p:nvPr>
            <p:ph idx="5" type="body"/>
          </p:nvPr>
        </p:nvSpPr>
        <p:spPr>
          <a:xfrm>
            <a:off x="8820000" y="517425"/>
            <a:ext cx="8550000" cy="231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Using the number lines, write in the two closest multiples of 10. 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Locate the number. 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Decide which is the nearer multiple of 10 and write in the answer.</a:t>
            </a:r>
            <a:endParaRPr sz="3500"/>
          </a:p>
        </p:txBody>
      </p:sp>
      <p:sp>
        <p:nvSpPr>
          <p:cNvPr id="97" name="Google Shape;97;p15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5"/>
          <p:cNvSpPr txBox="1"/>
          <p:nvPr>
            <p:ph type="title"/>
          </p:nvPr>
        </p:nvSpPr>
        <p:spPr>
          <a:xfrm>
            <a:off x="1376925" y="1335075"/>
            <a:ext cx="5499600" cy="67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9" name="Google Shape;99;p15"/>
          <p:cNvSpPr txBox="1"/>
          <p:nvPr/>
        </p:nvSpPr>
        <p:spPr>
          <a:xfrm>
            <a:off x="12837000" y="8681100"/>
            <a:ext cx="5451000" cy="9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325" y="3298188"/>
            <a:ext cx="15865792" cy="585963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6"/>
          <p:cNvSpPr txBox="1"/>
          <p:nvPr>
            <p:ph idx="4" type="subTitle"/>
          </p:nvPr>
        </p:nvSpPr>
        <p:spPr>
          <a:xfrm>
            <a:off x="917950" y="2391300"/>
            <a:ext cx="6256800" cy="9069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 5 and 6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6"/>
          <p:cNvSpPr txBox="1"/>
          <p:nvPr>
            <p:ph idx="5" type="body"/>
          </p:nvPr>
        </p:nvSpPr>
        <p:spPr>
          <a:xfrm>
            <a:off x="8820000" y="517425"/>
            <a:ext cx="8550000" cy="231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Using the number lines, write in the two closest multiples of 10. 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Locate the number. 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Decide which is the nearer multiple of 10 and write in the answer.</a:t>
            </a:r>
            <a:endParaRPr sz="3500"/>
          </a:p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9" name="Google Shape;109;p16"/>
          <p:cNvSpPr txBox="1"/>
          <p:nvPr>
            <p:ph type="title"/>
          </p:nvPr>
        </p:nvSpPr>
        <p:spPr>
          <a:xfrm>
            <a:off x="1376925" y="1335075"/>
            <a:ext cx="5499600" cy="67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12837000" y="8681100"/>
            <a:ext cx="5451000" cy="9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>
            <p:ph idx="4" type="subTitle"/>
          </p:nvPr>
        </p:nvSpPr>
        <p:spPr>
          <a:xfrm>
            <a:off x="917950" y="2391300"/>
            <a:ext cx="6256800" cy="9069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Challenge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7"/>
          <p:cNvSpPr txBox="1"/>
          <p:nvPr>
            <p:ph idx="5" type="body"/>
          </p:nvPr>
        </p:nvSpPr>
        <p:spPr>
          <a:xfrm>
            <a:off x="917950" y="4167988"/>
            <a:ext cx="8550000" cy="231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I’ve rounded a number to the nearest 10, my answer is 2830. </a:t>
            </a:r>
            <a:endParaRPr sz="3500"/>
          </a:p>
          <a:p>
            <a:pPr indent="0" lvl="0" marL="45720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What could my number have been?</a:t>
            </a:r>
            <a:endParaRPr sz="3500"/>
          </a:p>
        </p:txBody>
      </p:sp>
      <p:sp>
        <p:nvSpPr>
          <p:cNvPr id="118" name="Google Shape;118;p17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9" name="Google Shape;119;p17"/>
          <p:cNvSpPr txBox="1"/>
          <p:nvPr>
            <p:ph type="title"/>
          </p:nvPr>
        </p:nvSpPr>
        <p:spPr>
          <a:xfrm>
            <a:off x="1376925" y="1335075"/>
            <a:ext cx="5499600" cy="67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0" name="Google Shape;120;p17"/>
          <p:cNvSpPr txBox="1"/>
          <p:nvPr/>
        </p:nvSpPr>
        <p:spPr>
          <a:xfrm>
            <a:off x="12837000" y="8681100"/>
            <a:ext cx="5451000" cy="9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2" name="Google Shape;12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2963" y="6854050"/>
            <a:ext cx="17150075" cy="198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