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71af5432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e71af543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c32b08d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c32b08d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c32b08d6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c32b08d6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c32b08d6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c32b08d6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c32b08d6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c32b08d6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c32b08d6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c32b08d6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c32b08d6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c32b08d6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75" y="2876297"/>
            <a:ext cx="16452000" cy="3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Finding 10, 100 or 1000 less than a given number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Montserrat SemiBold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1376925" y="1335075"/>
            <a:ext cx="24678000" cy="23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1376925" y="12316425"/>
            <a:ext cx="11853000" cy="1858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>
                <a:solidFill>
                  <a:srgbClr val="4B3241"/>
                </a:solidFill>
              </a:rPr>
              <a:t>Mrs Crane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723767" y="8760742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Mrs Crane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 1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>
            <p:ph idx="5" type="body"/>
          </p:nvPr>
        </p:nvSpPr>
        <p:spPr>
          <a:xfrm>
            <a:off x="917925" y="3557275"/>
            <a:ext cx="85500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Using the place value grid, complete the following equations.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Remember, draw on the Deines if it will help you! </a:t>
            </a:r>
            <a:endParaRPr sz="3500"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2837000" y="8681100"/>
            <a:ext cx="54510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47301" l="0" r="0" t="0"/>
          <a:stretch/>
        </p:blipFill>
        <p:spPr>
          <a:xfrm>
            <a:off x="9467925" y="3557276"/>
            <a:ext cx="8550001" cy="201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77" y="7017175"/>
            <a:ext cx="17282034" cy="14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 2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>
            <p:ph idx="5" type="body"/>
          </p:nvPr>
        </p:nvSpPr>
        <p:spPr>
          <a:xfrm>
            <a:off x="917925" y="3557275"/>
            <a:ext cx="85500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Using the place value grid, complete the following equations.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Remember, draw on the Deines if it will help you! </a:t>
            </a:r>
            <a:endParaRPr sz="3500"/>
          </a:p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6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2837000" y="8681100"/>
            <a:ext cx="54510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47301" l="0" r="0" t="0"/>
          <a:stretch/>
        </p:blipFill>
        <p:spPr>
          <a:xfrm>
            <a:off x="9467925" y="3557276"/>
            <a:ext cx="8550001" cy="201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388" y="6832901"/>
            <a:ext cx="17487224" cy="1221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 3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>
            <p:ph idx="5" type="body"/>
          </p:nvPr>
        </p:nvSpPr>
        <p:spPr>
          <a:xfrm>
            <a:off x="917925" y="3557275"/>
            <a:ext cx="85500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Complete the following function machine!</a:t>
            </a:r>
            <a:endParaRPr sz="3500"/>
          </a:p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7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4336575" y="5627925"/>
            <a:ext cx="2432100" cy="162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10718675" y="5627925"/>
            <a:ext cx="2432100" cy="162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830500" y="5352225"/>
            <a:ext cx="3214800" cy="2180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4897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13594700" y="5352225"/>
            <a:ext cx="3214800" cy="2180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7059950" y="5352225"/>
            <a:ext cx="3214800" cy="2180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609600" lvl="0" marL="457200" rtl="0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Char char="-"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1000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 4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 txBox="1"/>
          <p:nvPr>
            <p:ph idx="5" type="body"/>
          </p:nvPr>
        </p:nvSpPr>
        <p:spPr>
          <a:xfrm>
            <a:off x="917925" y="3557275"/>
            <a:ext cx="85500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Complete the following function machine!</a:t>
            </a:r>
            <a:endParaRPr sz="3500"/>
          </a:p>
        </p:txBody>
      </p:sp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18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4336575" y="5627925"/>
            <a:ext cx="2432100" cy="162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10718675" y="5627925"/>
            <a:ext cx="2432100" cy="162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830500" y="5352225"/>
            <a:ext cx="3214800" cy="2180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3402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13594700" y="5352225"/>
            <a:ext cx="3214800" cy="2180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3392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7059950" y="5352225"/>
            <a:ext cx="3214800" cy="2180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609600" lvl="0" marL="457200" rtl="0" algn="ctr">
              <a:spcBef>
                <a:spcPts val="0"/>
              </a:spcBef>
              <a:spcAft>
                <a:spcPts val="0"/>
              </a:spcAft>
              <a:buSzPts val="6000"/>
              <a:buFont typeface="Montserrat"/>
              <a:buChar char="-"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 5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 txBox="1"/>
          <p:nvPr>
            <p:ph idx="5" type="body"/>
          </p:nvPr>
        </p:nvSpPr>
        <p:spPr>
          <a:xfrm>
            <a:off x="917925" y="3557275"/>
            <a:ext cx="85500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Finish the number line.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Remember, draw on the Deines if it will help you! </a:t>
            </a:r>
            <a:endParaRPr sz="3500"/>
          </a:p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19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12837000" y="8681100"/>
            <a:ext cx="54510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b="47301" l="0" r="0" t="0"/>
          <a:stretch/>
        </p:blipFill>
        <p:spPr>
          <a:xfrm>
            <a:off x="9467925" y="3557276"/>
            <a:ext cx="8550001" cy="201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875" y="5994738"/>
            <a:ext cx="16802251" cy="25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Question 6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0"/>
          <p:cNvSpPr txBox="1"/>
          <p:nvPr>
            <p:ph idx="5" type="body"/>
          </p:nvPr>
        </p:nvSpPr>
        <p:spPr>
          <a:xfrm>
            <a:off x="917925" y="3557275"/>
            <a:ext cx="8550000" cy="23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Finish the number line.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Remember, draw on the Deines if it will help you! </a:t>
            </a:r>
            <a:endParaRPr sz="3500"/>
          </a:p>
        </p:txBody>
      </p:sp>
      <p:sp>
        <p:nvSpPr>
          <p:cNvPr id="154" name="Google Shape;154;p20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5" name="Google Shape;155;p20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12837000" y="8681100"/>
            <a:ext cx="54510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 b="47301" l="0" r="0" t="0"/>
          <a:stretch/>
        </p:blipFill>
        <p:spPr>
          <a:xfrm>
            <a:off x="9467925" y="3557276"/>
            <a:ext cx="8550001" cy="201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4325" y="5997575"/>
            <a:ext cx="17007350" cy="255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