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3"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10287000" cx="18288000"/>
  <p:notesSz cx="6858000" cy="9144000"/>
  <p:embeddedFontLst>
    <p:embeddedFont>
      <p:font typeface="Montserrat SemiBold"/>
      <p:regular r:id="rId30"/>
      <p:bold r:id="rId31"/>
      <p:italic r:id="rId32"/>
      <p:boldItalic r:id="rId33"/>
    </p:embeddedFont>
    <p:embeddedFont>
      <p:font typeface="Montserrat"/>
      <p:regular r:id="rId34"/>
      <p:bold r:id="rId35"/>
      <p:italic r:id="rId36"/>
      <p:boldItalic r:id="rId37"/>
    </p:embeddedFont>
    <p:embeddedFont>
      <p:font typeface="Montserrat Medium"/>
      <p:regular r:id="rId38"/>
      <p:bold r:id="rId39"/>
      <p:italic r:id="rId40"/>
      <p:boldItalic r:id="rId41"/>
    </p:embeddedFont>
    <p:embeddedFont>
      <p:font typeface="Roboto Mono"/>
      <p:regular r:id="rId42"/>
      <p:bold r:id="rId43"/>
      <p:italic r:id="rId44"/>
      <p:boldItalic r:id="rId45"/>
    </p:embeddedFont>
    <p:embeddedFont>
      <p:font typeface="Quicksand Light"/>
      <p:regular r:id="rId46"/>
      <p:bold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04F260C-D5F5-44DA-AEFC-689D26B78AC3}">
  <a:tblStyle styleId="{F04F260C-D5F5-44DA-AEFC-689D26B78AC3}"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BB4C1CE-AC3A-4432-BFC7-519F4D62E147}"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ontserratMedium-italic.fntdata"/><Relationship Id="rId20" Type="http://schemas.openxmlformats.org/officeDocument/2006/relationships/slide" Target="slides/slide14.xml"/><Relationship Id="rId42" Type="http://schemas.openxmlformats.org/officeDocument/2006/relationships/font" Target="fonts/RobotoMono-regular.fntdata"/><Relationship Id="rId41" Type="http://schemas.openxmlformats.org/officeDocument/2006/relationships/font" Target="fonts/MontserratMedium-boldItalic.fntdata"/><Relationship Id="rId22" Type="http://schemas.openxmlformats.org/officeDocument/2006/relationships/slide" Target="slides/slide16.xml"/><Relationship Id="rId44" Type="http://schemas.openxmlformats.org/officeDocument/2006/relationships/font" Target="fonts/RobotoMono-italic.fntdata"/><Relationship Id="rId21" Type="http://schemas.openxmlformats.org/officeDocument/2006/relationships/slide" Target="slides/slide15.xml"/><Relationship Id="rId43" Type="http://schemas.openxmlformats.org/officeDocument/2006/relationships/font" Target="fonts/RobotoMono-bold.fntdata"/><Relationship Id="rId24" Type="http://schemas.openxmlformats.org/officeDocument/2006/relationships/slide" Target="slides/slide18.xml"/><Relationship Id="rId46" Type="http://schemas.openxmlformats.org/officeDocument/2006/relationships/font" Target="fonts/QuicksandLight-regular.fntdata"/><Relationship Id="rId23" Type="http://schemas.openxmlformats.org/officeDocument/2006/relationships/slide" Target="slides/slide17.xml"/><Relationship Id="rId45" Type="http://schemas.openxmlformats.org/officeDocument/2006/relationships/font" Target="fonts/RobotoMono-bold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47" Type="http://schemas.openxmlformats.org/officeDocument/2006/relationships/font" Target="fonts/QuicksandLight-bold.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SemiBold-bold.fntdata"/><Relationship Id="rId30" Type="http://schemas.openxmlformats.org/officeDocument/2006/relationships/font" Target="fonts/MontserratSemiBold-regular.fntdata"/><Relationship Id="rId11" Type="http://schemas.openxmlformats.org/officeDocument/2006/relationships/slide" Target="slides/slide5.xml"/><Relationship Id="rId33" Type="http://schemas.openxmlformats.org/officeDocument/2006/relationships/font" Target="fonts/MontserratSemiBold-boldItalic.fntdata"/><Relationship Id="rId10" Type="http://schemas.openxmlformats.org/officeDocument/2006/relationships/slide" Target="slides/slide4.xml"/><Relationship Id="rId32" Type="http://schemas.openxmlformats.org/officeDocument/2006/relationships/font" Target="fonts/MontserratSemiBold-italic.fntdata"/><Relationship Id="rId13" Type="http://schemas.openxmlformats.org/officeDocument/2006/relationships/slide" Target="slides/slide7.xml"/><Relationship Id="rId35" Type="http://schemas.openxmlformats.org/officeDocument/2006/relationships/font" Target="fonts/Montserrat-bold.fntdata"/><Relationship Id="rId12" Type="http://schemas.openxmlformats.org/officeDocument/2006/relationships/slide" Target="slides/slide6.xml"/><Relationship Id="rId34" Type="http://schemas.openxmlformats.org/officeDocument/2006/relationships/font" Target="fonts/Montserrat-regular.fntdata"/><Relationship Id="rId15" Type="http://schemas.openxmlformats.org/officeDocument/2006/relationships/slide" Target="slides/slide9.xml"/><Relationship Id="rId37" Type="http://schemas.openxmlformats.org/officeDocument/2006/relationships/font" Target="fonts/Montserrat-boldItalic.fntdata"/><Relationship Id="rId14" Type="http://schemas.openxmlformats.org/officeDocument/2006/relationships/slide" Target="slides/slide8.xml"/><Relationship Id="rId36" Type="http://schemas.openxmlformats.org/officeDocument/2006/relationships/font" Target="fonts/Montserrat-italic.fntdata"/><Relationship Id="rId17" Type="http://schemas.openxmlformats.org/officeDocument/2006/relationships/slide" Target="slides/slide11.xml"/><Relationship Id="rId39" Type="http://schemas.openxmlformats.org/officeDocument/2006/relationships/font" Target="fonts/MontserratMedium-bold.fntdata"/><Relationship Id="rId16" Type="http://schemas.openxmlformats.org/officeDocument/2006/relationships/slide" Target="slides/slide10.xml"/><Relationship Id="rId38" Type="http://schemas.openxmlformats.org/officeDocument/2006/relationships/font" Target="fonts/MontserratMedium-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9af16cad54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9af16cad54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9e23244498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9e23244498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9e424b81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9e424b81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9e424b817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9e424b817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9e424b817b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9e424b817b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9e424b817b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9e424b817b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9e424b817b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9e424b817b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9e424b817b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9e424b817b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9e424b817b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9e424b817b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9e424b817b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9e424b817b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9e424b817b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9e424b817b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9e23244498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9e23244498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9e424b817b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9e424b817b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9e424b817b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9e424b817b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9e424b817b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9e424b817b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9e23244498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g9e23244498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9e23244498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9e23244498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9e23244498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9e23244498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9e23244498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9e23244498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9e23244498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9e23244498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9e23244498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9e23244498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9e23244498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9e23244498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9e23244498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9e2324449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80" name="Shape 80"/>
        <p:cNvGrpSpPr/>
        <p:nvPr/>
      </p:nvGrpSpPr>
      <p:grpSpPr>
        <a:xfrm>
          <a:off x="0" y="0"/>
          <a:ext cx="0" cy="0"/>
          <a:chOff x="0" y="0"/>
          <a:chExt cx="0" cy="0"/>
        </a:xfrm>
      </p:grpSpPr>
      <p:sp>
        <p:nvSpPr>
          <p:cNvPr id="81" name="Google Shape;81;p15"/>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rt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rtl="0" algn="ctr">
              <a:spcBef>
                <a:spcPts val="0"/>
              </a:spcBef>
              <a:spcAft>
                <a:spcPts val="0"/>
              </a:spcAft>
              <a:buClr>
                <a:srgbClr val="000000"/>
              </a:buClr>
              <a:buSzPts val="10400"/>
              <a:buNone/>
              <a:defRPr sz="10400">
                <a:solidFill>
                  <a:srgbClr val="000000"/>
                </a:solidFill>
              </a:defRPr>
            </a:lvl2pPr>
            <a:lvl3pPr lvl="2" rtl="0" algn="ctr">
              <a:spcBef>
                <a:spcPts val="0"/>
              </a:spcBef>
              <a:spcAft>
                <a:spcPts val="0"/>
              </a:spcAft>
              <a:buClr>
                <a:srgbClr val="000000"/>
              </a:buClr>
              <a:buSzPts val="10400"/>
              <a:buNone/>
              <a:defRPr sz="10400">
                <a:solidFill>
                  <a:srgbClr val="000000"/>
                </a:solidFill>
              </a:defRPr>
            </a:lvl3pPr>
            <a:lvl4pPr lvl="3" rtl="0" algn="ctr">
              <a:spcBef>
                <a:spcPts val="0"/>
              </a:spcBef>
              <a:spcAft>
                <a:spcPts val="0"/>
              </a:spcAft>
              <a:buClr>
                <a:srgbClr val="000000"/>
              </a:buClr>
              <a:buSzPts val="10400"/>
              <a:buNone/>
              <a:defRPr sz="10400">
                <a:solidFill>
                  <a:srgbClr val="000000"/>
                </a:solidFill>
              </a:defRPr>
            </a:lvl4pPr>
            <a:lvl5pPr lvl="4" rtl="0" algn="ctr">
              <a:spcBef>
                <a:spcPts val="0"/>
              </a:spcBef>
              <a:spcAft>
                <a:spcPts val="0"/>
              </a:spcAft>
              <a:buClr>
                <a:srgbClr val="000000"/>
              </a:buClr>
              <a:buSzPts val="10400"/>
              <a:buNone/>
              <a:defRPr sz="10400">
                <a:solidFill>
                  <a:srgbClr val="000000"/>
                </a:solidFill>
              </a:defRPr>
            </a:lvl5pPr>
            <a:lvl6pPr lvl="5" rtl="0" algn="ctr">
              <a:spcBef>
                <a:spcPts val="0"/>
              </a:spcBef>
              <a:spcAft>
                <a:spcPts val="0"/>
              </a:spcAft>
              <a:buClr>
                <a:srgbClr val="000000"/>
              </a:buClr>
              <a:buSzPts val="10400"/>
              <a:buNone/>
              <a:defRPr sz="10400">
                <a:solidFill>
                  <a:srgbClr val="000000"/>
                </a:solidFill>
              </a:defRPr>
            </a:lvl6pPr>
            <a:lvl7pPr lvl="6" rtl="0" algn="ctr">
              <a:spcBef>
                <a:spcPts val="0"/>
              </a:spcBef>
              <a:spcAft>
                <a:spcPts val="0"/>
              </a:spcAft>
              <a:buClr>
                <a:srgbClr val="000000"/>
              </a:buClr>
              <a:buSzPts val="10400"/>
              <a:buNone/>
              <a:defRPr sz="10400">
                <a:solidFill>
                  <a:srgbClr val="000000"/>
                </a:solidFill>
              </a:defRPr>
            </a:lvl7pPr>
            <a:lvl8pPr lvl="7" rtl="0" algn="ctr">
              <a:spcBef>
                <a:spcPts val="0"/>
              </a:spcBef>
              <a:spcAft>
                <a:spcPts val="0"/>
              </a:spcAft>
              <a:buClr>
                <a:srgbClr val="000000"/>
              </a:buClr>
              <a:buSzPts val="10400"/>
              <a:buNone/>
              <a:defRPr sz="10400">
                <a:solidFill>
                  <a:srgbClr val="000000"/>
                </a:solidFill>
              </a:defRPr>
            </a:lvl8pPr>
            <a:lvl9pPr lvl="8" rtl="0" algn="ctr">
              <a:spcBef>
                <a:spcPts val="0"/>
              </a:spcBef>
              <a:spcAft>
                <a:spcPts val="0"/>
              </a:spcAft>
              <a:buClr>
                <a:srgbClr val="000000"/>
              </a:buClr>
              <a:buSzPts val="10400"/>
              <a:buNone/>
              <a:defRPr sz="10400">
                <a:solidFill>
                  <a:srgbClr val="000000"/>
                </a:solidFill>
              </a:defRPr>
            </a:lvl9pPr>
          </a:lstStyle>
          <a:p/>
        </p:txBody>
      </p:sp>
      <p:sp>
        <p:nvSpPr>
          <p:cNvPr id="82" name="Google Shape;82;p15"/>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00000"/>
              </a:buClr>
              <a:buSzPts val="3600"/>
              <a:buNone/>
              <a:defRPr sz="3600">
                <a:solidFill>
                  <a:srgbClr val="000000"/>
                </a:solidFill>
              </a:defRPr>
            </a:lvl1pPr>
            <a:lvl2pPr lvl="1" rtl="0" algn="ctr">
              <a:lnSpc>
                <a:spcPct val="100000"/>
              </a:lnSpc>
              <a:spcBef>
                <a:spcPts val="0"/>
              </a:spcBef>
              <a:spcAft>
                <a:spcPts val="0"/>
              </a:spcAft>
              <a:buClr>
                <a:srgbClr val="000000"/>
              </a:buClr>
              <a:buSzPts val="5600"/>
              <a:buNone/>
              <a:defRPr sz="5600">
                <a:solidFill>
                  <a:srgbClr val="000000"/>
                </a:solidFill>
              </a:defRPr>
            </a:lvl2pPr>
            <a:lvl3pPr lvl="2" rtl="0" algn="ctr">
              <a:lnSpc>
                <a:spcPct val="100000"/>
              </a:lnSpc>
              <a:spcBef>
                <a:spcPts val="0"/>
              </a:spcBef>
              <a:spcAft>
                <a:spcPts val="0"/>
              </a:spcAft>
              <a:buClr>
                <a:srgbClr val="000000"/>
              </a:buClr>
              <a:buSzPts val="5600"/>
              <a:buNone/>
              <a:defRPr sz="5600">
                <a:solidFill>
                  <a:srgbClr val="000000"/>
                </a:solidFill>
              </a:defRPr>
            </a:lvl3pPr>
            <a:lvl4pPr lvl="3" rtl="0" algn="ctr">
              <a:lnSpc>
                <a:spcPct val="100000"/>
              </a:lnSpc>
              <a:spcBef>
                <a:spcPts val="0"/>
              </a:spcBef>
              <a:spcAft>
                <a:spcPts val="0"/>
              </a:spcAft>
              <a:buClr>
                <a:srgbClr val="000000"/>
              </a:buClr>
              <a:buSzPts val="5600"/>
              <a:buNone/>
              <a:defRPr sz="5600">
                <a:solidFill>
                  <a:srgbClr val="000000"/>
                </a:solidFill>
              </a:defRPr>
            </a:lvl4pPr>
            <a:lvl5pPr lvl="4" rtl="0" algn="ctr">
              <a:lnSpc>
                <a:spcPct val="100000"/>
              </a:lnSpc>
              <a:spcBef>
                <a:spcPts val="0"/>
              </a:spcBef>
              <a:spcAft>
                <a:spcPts val="0"/>
              </a:spcAft>
              <a:buClr>
                <a:srgbClr val="000000"/>
              </a:buClr>
              <a:buSzPts val="5600"/>
              <a:buNone/>
              <a:defRPr sz="5600">
                <a:solidFill>
                  <a:srgbClr val="000000"/>
                </a:solidFill>
              </a:defRPr>
            </a:lvl5pPr>
            <a:lvl6pPr lvl="5" rtl="0" algn="ctr">
              <a:lnSpc>
                <a:spcPct val="100000"/>
              </a:lnSpc>
              <a:spcBef>
                <a:spcPts val="0"/>
              </a:spcBef>
              <a:spcAft>
                <a:spcPts val="0"/>
              </a:spcAft>
              <a:buClr>
                <a:srgbClr val="000000"/>
              </a:buClr>
              <a:buSzPts val="5600"/>
              <a:buNone/>
              <a:defRPr sz="5600">
                <a:solidFill>
                  <a:srgbClr val="000000"/>
                </a:solidFill>
              </a:defRPr>
            </a:lvl6pPr>
            <a:lvl7pPr lvl="6" rtl="0" algn="ctr">
              <a:lnSpc>
                <a:spcPct val="100000"/>
              </a:lnSpc>
              <a:spcBef>
                <a:spcPts val="0"/>
              </a:spcBef>
              <a:spcAft>
                <a:spcPts val="0"/>
              </a:spcAft>
              <a:buClr>
                <a:srgbClr val="000000"/>
              </a:buClr>
              <a:buSzPts val="5600"/>
              <a:buNone/>
              <a:defRPr sz="5600">
                <a:solidFill>
                  <a:srgbClr val="000000"/>
                </a:solidFill>
              </a:defRPr>
            </a:lvl7pPr>
            <a:lvl8pPr lvl="7" rtl="0" algn="ctr">
              <a:lnSpc>
                <a:spcPct val="100000"/>
              </a:lnSpc>
              <a:spcBef>
                <a:spcPts val="0"/>
              </a:spcBef>
              <a:spcAft>
                <a:spcPts val="0"/>
              </a:spcAft>
              <a:buClr>
                <a:srgbClr val="000000"/>
              </a:buClr>
              <a:buSzPts val="5600"/>
              <a:buNone/>
              <a:defRPr sz="5600">
                <a:solidFill>
                  <a:srgbClr val="000000"/>
                </a:solidFill>
              </a:defRPr>
            </a:lvl8pPr>
            <a:lvl9pPr lvl="8" rtl="0" algn="ctr">
              <a:lnSpc>
                <a:spcPct val="100000"/>
              </a:lnSpc>
              <a:spcBef>
                <a:spcPts val="0"/>
              </a:spcBef>
              <a:spcAft>
                <a:spcPts val="0"/>
              </a:spcAft>
              <a:buClr>
                <a:srgbClr val="000000"/>
              </a:buClr>
              <a:buSzPts val="5600"/>
              <a:buNone/>
              <a:defRPr sz="5600">
                <a:solidFill>
                  <a:srgbClr val="000000"/>
                </a:solidFill>
              </a:defRPr>
            </a:lvl9pPr>
          </a:lstStyle>
          <a:p/>
        </p:txBody>
      </p:sp>
      <p:sp>
        <p:nvSpPr>
          <p:cNvPr id="83" name="Google Shape;83;p15"/>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rt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rtl="0">
              <a:spcBef>
                <a:spcPts val="0"/>
              </a:spcBef>
              <a:spcAft>
                <a:spcPts val="0"/>
              </a:spcAft>
              <a:buNone/>
              <a:defRPr>
                <a:solidFill>
                  <a:srgbClr val="000000"/>
                </a:solidFill>
              </a:defRPr>
            </a:lvl2pPr>
            <a:lvl3pPr lvl="2" rtl="0">
              <a:spcBef>
                <a:spcPts val="2000"/>
              </a:spcBef>
              <a:spcAft>
                <a:spcPts val="0"/>
              </a:spcAft>
              <a:buNone/>
              <a:defRPr>
                <a:solidFill>
                  <a:srgbClr val="000000"/>
                </a:solidFill>
              </a:defRPr>
            </a:lvl3pPr>
            <a:lvl4pPr lvl="3" rtl="0">
              <a:spcBef>
                <a:spcPts val="2000"/>
              </a:spcBef>
              <a:spcAft>
                <a:spcPts val="0"/>
              </a:spcAft>
              <a:buNone/>
              <a:defRPr>
                <a:solidFill>
                  <a:srgbClr val="000000"/>
                </a:solidFill>
              </a:defRPr>
            </a:lvl4pPr>
            <a:lvl5pPr lvl="4" rtl="0">
              <a:spcBef>
                <a:spcPts val="2000"/>
              </a:spcBef>
              <a:spcAft>
                <a:spcPts val="0"/>
              </a:spcAft>
              <a:buNone/>
              <a:defRPr>
                <a:solidFill>
                  <a:srgbClr val="000000"/>
                </a:solidFill>
              </a:defRPr>
            </a:lvl5pPr>
            <a:lvl6pPr lvl="5" rtl="0">
              <a:spcBef>
                <a:spcPts val="2000"/>
              </a:spcBef>
              <a:spcAft>
                <a:spcPts val="0"/>
              </a:spcAft>
              <a:buNone/>
              <a:defRPr>
                <a:solidFill>
                  <a:srgbClr val="000000"/>
                </a:solidFill>
              </a:defRPr>
            </a:lvl6pPr>
            <a:lvl7pPr lvl="6" rtl="0">
              <a:spcBef>
                <a:spcPts val="2000"/>
              </a:spcBef>
              <a:spcAft>
                <a:spcPts val="0"/>
              </a:spcAft>
              <a:buNone/>
              <a:defRPr>
                <a:solidFill>
                  <a:srgbClr val="000000"/>
                </a:solidFill>
              </a:defRPr>
            </a:lvl7pPr>
            <a:lvl8pPr lvl="7" rtl="0">
              <a:spcBef>
                <a:spcPts val="2000"/>
              </a:spcBef>
              <a:spcAft>
                <a:spcPts val="0"/>
              </a:spcAft>
              <a:buNone/>
              <a:defRPr>
                <a:solidFill>
                  <a:srgbClr val="000000"/>
                </a:solidFill>
              </a:defRPr>
            </a:lvl8pPr>
            <a:lvl9pPr lvl="8" rtl="0">
              <a:spcBef>
                <a:spcPts val="2000"/>
              </a:spcBef>
              <a:spcAft>
                <a:spcPts val="2000"/>
              </a:spcAft>
              <a:buNone/>
              <a:defRPr>
                <a:solidFill>
                  <a:srgbClr val="000000"/>
                </a:solidFill>
              </a:defRPr>
            </a:lvl9pPr>
          </a:lstStyle>
          <a:p/>
        </p:txBody>
      </p:sp>
      <p:pic>
        <p:nvPicPr>
          <p:cNvPr id="84" name="Google Shape;84;p15"/>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85" name="Google Shape;85;p15"/>
          <p:cNvSpPr/>
          <p:nvPr/>
        </p:nvSpPr>
        <p:spPr>
          <a:xfrm>
            <a:off x="17398450" y="8918400"/>
            <a:ext cx="889800" cy="1368600"/>
          </a:xfrm>
          <a:prstGeom prst="rect">
            <a:avLst/>
          </a:prstGeom>
          <a:solidFill>
            <a:srgbClr val="65BE4B"/>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activity intro" type="secHead">
  <p:cSld name="SECTION_HEADER">
    <p:bg>
      <p:bgPr>
        <a:solidFill>
          <a:schemeClr val="accent2"/>
        </a:solidFill>
      </p:bgPr>
    </p:bg>
    <p:spTree>
      <p:nvGrpSpPr>
        <p:cNvPr id="86" name="Shape 86"/>
        <p:cNvGrpSpPr/>
        <p:nvPr/>
      </p:nvGrpSpPr>
      <p:grpSpPr>
        <a:xfrm>
          <a:off x="0" y="0"/>
          <a:ext cx="0" cy="0"/>
          <a:chOff x="0" y="0"/>
          <a:chExt cx="0" cy="0"/>
        </a:xfrm>
      </p:grpSpPr>
      <p:sp>
        <p:nvSpPr>
          <p:cNvPr id="87" name="Google Shape;87;p16"/>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88" name="Google Shape;88;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9" name="Google Shape;89;p16"/>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0" name="Shape 90"/>
        <p:cNvGrpSpPr/>
        <p:nvPr/>
      </p:nvGrpSpPr>
      <p:grpSpPr>
        <a:xfrm>
          <a:off x="0" y="0"/>
          <a:ext cx="0" cy="0"/>
          <a:chOff x="0" y="0"/>
          <a:chExt cx="0" cy="0"/>
        </a:xfrm>
      </p:grpSpPr>
      <p:sp>
        <p:nvSpPr>
          <p:cNvPr id="91" name="Google Shape;91;p1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92" name="Google Shape;92;p17"/>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sz="2800"/>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93" name="Google Shape;93;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4" name="Shape 94"/>
        <p:cNvGrpSpPr/>
        <p:nvPr/>
      </p:nvGrpSpPr>
      <p:grpSpPr>
        <a:xfrm>
          <a:off x="0" y="0"/>
          <a:ext cx="0" cy="0"/>
          <a:chOff x="0" y="0"/>
          <a:chExt cx="0" cy="0"/>
        </a:xfrm>
      </p:grpSpPr>
      <p:sp>
        <p:nvSpPr>
          <p:cNvPr id="95" name="Google Shape;95;p18"/>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96" name="Google Shape;96;p18"/>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97" name="Google Shape;97;p18"/>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98" name="Google Shape;98;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99" name="Google Shape;99;p18"/>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sp>
        <p:nvSpPr>
          <p:cNvPr id="101" name="Google Shape;101;p1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02" name="Google Shape;102;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103" name="Shape 103"/>
        <p:cNvGrpSpPr/>
        <p:nvPr/>
      </p:nvGrpSpPr>
      <p:grpSpPr>
        <a:xfrm>
          <a:off x="0" y="0"/>
          <a:ext cx="0" cy="0"/>
          <a:chOff x="0" y="0"/>
          <a:chExt cx="0" cy="0"/>
        </a:xfrm>
      </p:grpSpPr>
      <p:sp>
        <p:nvSpPr>
          <p:cNvPr id="104" name="Google Shape;104;p20"/>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05" name="Google Shape;105;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06" name="Google Shape;106;p20"/>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7" name="Google Shape;107;p20"/>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108" name="Google Shape;108;p20"/>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9" name="Google Shape;109;p20"/>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110" name="Google Shape;110;p20"/>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1" name="Google Shape;111;p20"/>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112" name="Shape 112"/>
        <p:cNvGrpSpPr/>
        <p:nvPr/>
      </p:nvGrpSpPr>
      <p:grpSpPr>
        <a:xfrm>
          <a:off x="0" y="0"/>
          <a:ext cx="0" cy="0"/>
          <a:chOff x="0" y="0"/>
          <a:chExt cx="0" cy="0"/>
        </a:xfrm>
      </p:grpSpPr>
      <p:sp>
        <p:nvSpPr>
          <p:cNvPr id="113" name="Google Shape;113;p21"/>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14" name="Google Shape;114;p21"/>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5" name="Google Shape;115;p21"/>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16" name="Google Shape;116;p21"/>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17" name="Google Shape;117;p21"/>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8" name="Google Shape;118;p21"/>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19" name="Google Shape;119;p21"/>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20" name="Google Shape;120;p21"/>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21" name="Google Shape;121;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122" name="Shape 122"/>
        <p:cNvGrpSpPr/>
        <p:nvPr/>
      </p:nvGrpSpPr>
      <p:grpSpPr>
        <a:xfrm>
          <a:off x="0" y="0"/>
          <a:ext cx="0" cy="0"/>
          <a:chOff x="0" y="0"/>
          <a:chExt cx="0" cy="0"/>
        </a:xfrm>
      </p:grpSpPr>
      <p:sp>
        <p:nvSpPr>
          <p:cNvPr id="123" name="Google Shape;123;p22"/>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24" name="Google Shape;124;p22"/>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5" name="Google Shape;125;p22"/>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26" name="Google Shape;126;p22"/>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7" name="Google Shape;127;p22"/>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28" name="Google Shape;128;p22"/>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9" name="Google Shape;129;p22"/>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30" name="Google Shape;130;p22"/>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1" name="Google Shape;131;p22"/>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32" name="Google Shape;132;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3" name="Shape 133"/>
        <p:cNvGrpSpPr/>
        <p:nvPr/>
      </p:nvGrpSpPr>
      <p:grpSpPr>
        <a:xfrm>
          <a:off x="0" y="0"/>
          <a:ext cx="0" cy="0"/>
          <a:chOff x="0" y="0"/>
          <a:chExt cx="0" cy="0"/>
        </a:xfrm>
      </p:grpSpPr>
      <p:sp>
        <p:nvSpPr>
          <p:cNvPr id="134" name="Google Shape;134;p23"/>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5" name="Google Shape;135;p23"/>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36" name="Google Shape;136;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37" name="Shape 137"/>
        <p:cNvGrpSpPr/>
        <p:nvPr/>
      </p:nvGrpSpPr>
      <p:grpSpPr>
        <a:xfrm>
          <a:off x="0" y="0"/>
          <a:ext cx="0" cy="0"/>
          <a:chOff x="0" y="0"/>
          <a:chExt cx="0" cy="0"/>
        </a:xfrm>
      </p:grpSpPr>
      <p:sp>
        <p:nvSpPr>
          <p:cNvPr id="138" name="Google Shape;138;p24"/>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139" name="Google Shape;139;p24"/>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rt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rtl="0">
              <a:spcBef>
                <a:spcPts val="0"/>
              </a:spcBef>
              <a:spcAft>
                <a:spcPts val="0"/>
              </a:spcAft>
              <a:buNone/>
              <a:defRPr>
                <a:solidFill>
                  <a:srgbClr val="4B3241"/>
                </a:solidFill>
              </a:defRPr>
            </a:lvl2pPr>
            <a:lvl3pPr lvl="2" rtl="0">
              <a:spcBef>
                <a:spcPts val="2000"/>
              </a:spcBef>
              <a:spcAft>
                <a:spcPts val="0"/>
              </a:spcAft>
              <a:buNone/>
              <a:defRPr>
                <a:solidFill>
                  <a:srgbClr val="4B3241"/>
                </a:solidFill>
              </a:defRPr>
            </a:lvl3pPr>
            <a:lvl4pPr lvl="3" rtl="0">
              <a:spcBef>
                <a:spcPts val="2000"/>
              </a:spcBef>
              <a:spcAft>
                <a:spcPts val="0"/>
              </a:spcAft>
              <a:buNone/>
              <a:defRPr>
                <a:solidFill>
                  <a:srgbClr val="4B3241"/>
                </a:solidFill>
              </a:defRPr>
            </a:lvl4pPr>
            <a:lvl5pPr lvl="4" rtl="0">
              <a:spcBef>
                <a:spcPts val="2000"/>
              </a:spcBef>
              <a:spcAft>
                <a:spcPts val="0"/>
              </a:spcAft>
              <a:buNone/>
              <a:defRPr>
                <a:solidFill>
                  <a:srgbClr val="4B3241"/>
                </a:solidFill>
              </a:defRPr>
            </a:lvl5pPr>
            <a:lvl6pPr lvl="5" rtl="0">
              <a:spcBef>
                <a:spcPts val="2000"/>
              </a:spcBef>
              <a:spcAft>
                <a:spcPts val="0"/>
              </a:spcAft>
              <a:buNone/>
              <a:defRPr>
                <a:solidFill>
                  <a:srgbClr val="4B3241"/>
                </a:solidFill>
              </a:defRPr>
            </a:lvl6pPr>
            <a:lvl7pPr lvl="6" rtl="0">
              <a:spcBef>
                <a:spcPts val="2000"/>
              </a:spcBef>
              <a:spcAft>
                <a:spcPts val="0"/>
              </a:spcAft>
              <a:buNone/>
              <a:defRPr>
                <a:solidFill>
                  <a:srgbClr val="4B3241"/>
                </a:solidFill>
              </a:defRPr>
            </a:lvl7pPr>
            <a:lvl8pPr lvl="7" rtl="0">
              <a:spcBef>
                <a:spcPts val="2000"/>
              </a:spcBef>
              <a:spcAft>
                <a:spcPts val="0"/>
              </a:spcAft>
              <a:buNone/>
              <a:defRPr>
                <a:solidFill>
                  <a:srgbClr val="4B3241"/>
                </a:solidFill>
              </a:defRPr>
            </a:lvl8pPr>
            <a:lvl9pPr lvl="8" rtl="0">
              <a:spcBef>
                <a:spcPts val="2000"/>
              </a:spcBef>
              <a:spcAft>
                <a:spcPts val="2000"/>
              </a:spcAft>
              <a:buNone/>
              <a:defRPr>
                <a:solidFill>
                  <a:srgbClr val="4B3241"/>
                </a:solidFill>
              </a:defRPr>
            </a:lvl9pPr>
          </a:lstStyle>
          <a:p/>
        </p:txBody>
      </p:sp>
      <p:pic>
        <p:nvPicPr>
          <p:cNvPr id="140" name="Google Shape;140;p24"/>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1" name="Shape 141"/>
        <p:cNvGrpSpPr/>
        <p:nvPr/>
      </p:nvGrpSpPr>
      <p:grpSpPr>
        <a:xfrm>
          <a:off x="0" y="0"/>
          <a:ext cx="0" cy="0"/>
          <a:chOff x="0" y="0"/>
          <a:chExt cx="0" cy="0"/>
        </a:xfrm>
      </p:grpSpPr>
      <p:sp>
        <p:nvSpPr>
          <p:cNvPr id="142" name="Google Shape;142;p25"/>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rtl="0">
              <a:lnSpc>
                <a:spcPct val="130000"/>
              </a:lnSpc>
              <a:spcBef>
                <a:spcPts val="0"/>
              </a:spcBef>
              <a:spcAft>
                <a:spcPts val="0"/>
              </a:spcAft>
              <a:buSzPts val="1600"/>
              <a:buNone/>
              <a:defRPr sz="1600"/>
            </a:lvl1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3" name="Shape 143"/>
        <p:cNvGrpSpPr/>
        <p:nvPr/>
      </p:nvGrpSpPr>
      <p:grpSpPr>
        <a:xfrm>
          <a:off x="0" y="0"/>
          <a:ext cx="0" cy="0"/>
          <a:chOff x="0" y="0"/>
          <a:chExt cx="0" cy="0"/>
        </a:xfrm>
      </p:grpSpPr>
      <p:sp>
        <p:nvSpPr>
          <p:cNvPr id="144" name="Google Shape;144;p2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45" name="Google Shape;145;p26"/>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r Images side by side">
  <p:cSld name="TITLE_4_1_1_1_3_1_1_1">
    <p:spTree>
      <p:nvGrpSpPr>
        <p:cNvPr id="146" name="Shape 146"/>
        <p:cNvGrpSpPr/>
        <p:nvPr/>
      </p:nvGrpSpPr>
      <p:grpSpPr>
        <a:xfrm>
          <a:off x="0" y="0"/>
          <a:ext cx="0" cy="0"/>
          <a:chOff x="0" y="0"/>
          <a:chExt cx="0" cy="0"/>
        </a:xfrm>
      </p:grpSpPr>
      <p:sp>
        <p:nvSpPr>
          <p:cNvPr id="147" name="Google Shape;147;p27"/>
          <p:cNvSpPr txBox="1"/>
          <p:nvPr>
            <p:ph idx="1" type="body"/>
          </p:nvPr>
        </p:nvSpPr>
        <p:spPr>
          <a:xfrm>
            <a:off x="621800" y="2340248"/>
            <a:ext cx="8193000" cy="7318200"/>
          </a:xfrm>
          <a:prstGeom prst="rect">
            <a:avLst/>
          </a:prstGeom>
          <a:ln>
            <a:noFill/>
          </a:ln>
        </p:spPr>
        <p:txBody>
          <a:bodyPr anchorCtr="0" anchor="t" bIns="0" lIns="0" spcFirstLastPara="1" rIns="0" wrap="square" tIns="0">
            <a:noAutofit/>
          </a:bodyPr>
          <a:lstStyle>
            <a:lvl1pPr indent="-431800" lvl="0" marL="457200" rtl="0">
              <a:spcBef>
                <a:spcPts val="0"/>
              </a:spcBef>
              <a:spcAft>
                <a:spcPts val="0"/>
              </a:spcAft>
              <a:buClr>
                <a:srgbClr val="000000"/>
              </a:buClr>
              <a:buSzPts val="3200"/>
              <a:buFont typeface="Montserrat"/>
              <a:buChar char="●"/>
              <a:defRPr>
                <a:solidFill>
                  <a:srgbClr val="000000"/>
                </a:solidFill>
                <a:latin typeface="Montserrat"/>
                <a:ea typeface="Montserrat"/>
                <a:cs typeface="Montserrat"/>
                <a:sym typeface="Montserrat"/>
              </a:defRPr>
            </a:lvl1pPr>
            <a:lvl2pPr indent="-431800" lvl="1" marL="914400" rtl="0">
              <a:spcBef>
                <a:spcPts val="2000"/>
              </a:spcBef>
              <a:spcAft>
                <a:spcPts val="0"/>
              </a:spcAft>
              <a:buClr>
                <a:srgbClr val="000000"/>
              </a:buClr>
              <a:buSzPts val="3200"/>
              <a:buFont typeface="Montserrat"/>
              <a:buChar char="–"/>
              <a:defRPr>
                <a:solidFill>
                  <a:srgbClr val="000000"/>
                </a:solidFill>
                <a:latin typeface="Montserrat"/>
                <a:ea typeface="Montserrat"/>
                <a:cs typeface="Montserrat"/>
                <a:sym typeface="Montserrat"/>
              </a:defRPr>
            </a:lvl2pPr>
            <a:lvl3pPr indent="-406400" lvl="2" marL="1371600" rtl="0">
              <a:spcBef>
                <a:spcPts val="2000"/>
              </a:spcBef>
              <a:spcAft>
                <a:spcPts val="0"/>
              </a:spcAft>
              <a:buClr>
                <a:srgbClr val="000000"/>
              </a:buClr>
              <a:buSzPts val="2800"/>
              <a:buFont typeface="Montserrat"/>
              <a:buChar char="–"/>
              <a:defRPr>
                <a:solidFill>
                  <a:srgbClr val="000000"/>
                </a:solidFill>
                <a:latin typeface="Montserrat"/>
                <a:ea typeface="Montserrat"/>
                <a:cs typeface="Montserrat"/>
                <a:sym typeface="Montserrat"/>
              </a:defRPr>
            </a:lvl3pPr>
            <a:lvl4pPr indent="-406400" lvl="3" marL="1828800" rtl="0">
              <a:spcBef>
                <a:spcPts val="1600"/>
              </a:spcBef>
              <a:spcAft>
                <a:spcPts val="0"/>
              </a:spcAft>
              <a:buClr>
                <a:srgbClr val="000000"/>
              </a:buClr>
              <a:buSzPts val="2800"/>
              <a:buFont typeface="Montserrat"/>
              <a:buChar char="–"/>
              <a:defRPr>
                <a:solidFill>
                  <a:srgbClr val="000000"/>
                </a:solidFill>
                <a:latin typeface="Montserrat"/>
                <a:ea typeface="Montserrat"/>
                <a:cs typeface="Montserrat"/>
                <a:sym typeface="Montserrat"/>
              </a:defRPr>
            </a:lvl4pPr>
            <a:lvl5pPr indent="-406400" lvl="4" marL="2286000" rtl="0">
              <a:spcBef>
                <a:spcPts val="1600"/>
              </a:spcBef>
              <a:spcAft>
                <a:spcPts val="0"/>
              </a:spcAft>
              <a:buClr>
                <a:srgbClr val="000000"/>
              </a:buClr>
              <a:buSzPts val="2800"/>
              <a:buFont typeface="Montserrat"/>
              <a:buChar char="–"/>
              <a:defRPr>
                <a:solidFill>
                  <a:srgbClr val="000000"/>
                </a:solidFill>
                <a:latin typeface="Montserrat"/>
                <a:ea typeface="Montserrat"/>
                <a:cs typeface="Montserrat"/>
                <a:sym typeface="Montserrat"/>
              </a:defRPr>
            </a:lvl5pPr>
            <a:lvl6pPr indent="-406400" lvl="5" marL="2743200" rtl="0">
              <a:spcBef>
                <a:spcPts val="1200"/>
              </a:spcBef>
              <a:spcAft>
                <a:spcPts val="0"/>
              </a:spcAft>
              <a:buClr>
                <a:srgbClr val="000000"/>
              </a:buClr>
              <a:buSzPts val="2800"/>
              <a:buFont typeface="Montserrat"/>
              <a:buChar char="–"/>
              <a:defRPr>
                <a:solidFill>
                  <a:srgbClr val="000000"/>
                </a:solidFill>
                <a:latin typeface="Montserrat"/>
                <a:ea typeface="Montserrat"/>
                <a:cs typeface="Montserrat"/>
                <a:sym typeface="Montserrat"/>
              </a:defRPr>
            </a:lvl6pPr>
            <a:lvl7pPr indent="-406400" lvl="6" marL="3200400" rtl="0">
              <a:spcBef>
                <a:spcPts val="1200"/>
              </a:spcBef>
              <a:spcAft>
                <a:spcPts val="0"/>
              </a:spcAft>
              <a:buClr>
                <a:srgbClr val="000000"/>
              </a:buClr>
              <a:buSzPts val="2800"/>
              <a:buFont typeface="Montserrat"/>
              <a:buChar char="–"/>
              <a:defRPr>
                <a:solidFill>
                  <a:srgbClr val="000000"/>
                </a:solidFill>
                <a:latin typeface="Montserrat"/>
                <a:ea typeface="Montserrat"/>
                <a:cs typeface="Montserrat"/>
                <a:sym typeface="Montserrat"/>
              </a:defRPr>
            </a:lvl7pPr>
            <a:lvl8pPr indent="-406400" lvl="7" marL="3657600" rtl="0">
              <a:spcBef>
                <a:spcPts val="800"/>
              </a:spcBef>
              <a:spcAft>
                <a:spcPts val="0"/>
              </a:spcAft>
              <a:buClr>
                <a:srgbClr val="000000"/>
              </a:buClr>
              <a:buSzPts val="2800"/>
              <a:buFont typeface="Montserrat"/>
              <a:buChar char="–"/>
              <a:defRPr>
                <a:solidFill>
                  <a:srgbClr val="000000"/>
                </a:solidFill>
                <a:latin typeface="Montserrat"/>
                <a:ea typeface="Montserrat"/>
                <a:cs typeface="Montserrat"/>
                <a:sym typeface="Montserrat"/>
              </a:defRPr>
            </a:lvl8pPr>
            <a:lvl9pPr indent="-406400" lvl="8" marL="4114800" rtl="0">
              <a:spcBef>
                <a:spcPts val="800"/>
              </a:spcBef>
              <a:spcAft>
                <a:spcPts val="400"/>
              </a:spcAft>
              <a:buClr>
                <a:srgbClr val="000000"/>
              </a:buClr>
              <a:buSzPts val="2800"/>
              <a:buFont typeface="Montserrat"/>
              <a:buChar char="–"/>
              <a:defRPr>
                <a:solidFill>
                  <a:srgbClr val="000000"/>
                </a:solidFill>
                <a:latin typeface="Montserrat"/>
                <a:ea typeface="Montserrat"/>
                <a:cs typeface="Montserrat"/>
                <a:sym typeface="Montserrat"/>
              </a:defRPr>
            </a:lvl9pPr>
          </a:lstStyle>
          <a:p/>
        </p:txBody>
      </p:sp>
      <p:sp>
        <p:nvSpPr>
          <p:cNvPr id="148" name="Google Shape;148;p27"/>
          <p:cNvSpPr txBox="1"/>
          <p:nvPr>
            <p:ph type="title"/>
          </p:nvPr>
        </p:nvSpPr>
        <p:spPr>
          <a:xfrm>
            <a:off x="621800" y="639200"/>
            <a:ext cx="17042400" cy="1396200"/>
          </a:xfrm>
          <a:prstGeom prst="rect">
            <a:avLst/>
          </a:prstGeom>
        </p:spPr>
        <p:txBody>
          <a:bodyPr anchorCtr="0" anchor="ctr" bIns="0" lIns="0" spcFirstLastPara="1" rIns="0" wrap="square" tIns="0">
            <a:noAutofit/>
          </a:bodyPr>
          <a:lstStyle>
            <a:lvl1pPr lvl="0" rtl="0">
              <a:spcBef>
                <a:spcPts val="0"/>
              </a:spcBef>
              <a:spcAft>
                <a:spcPts val="0"/>
              </a:spcAft>
              <a:buNone/>
              <a:defRPr sz="4800">
                <a:solidFill>
                  <a:srgbClr val="000000"/>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49" name="Google Shape;149;p27"/>
          <p:cNvSpPr txBox="1"/>
          <p:nvPr>
            <p:ph idx="12" type="sldNum"/>
          </p:nvPr>
        </p:nvSpPr>
        <p:spPr>
          <a:xfrm>
            <a:off x="17664400" y="9658600"/>
            <a:ext cx="623400" cy="628200"/>
          </a:xfrm>
          <a:prstGeom prst="rect">
            <a:avLst/>
          </a:prstGeom>
        </p:spPr>
        <p:txBody>
          <a:bodyPr anchorCtr="0" anchor="t" bIns="0" lIns="0" spcFirstLastPara="1" rIns="0" wrap="square" tIns="0">
            <a:noAutofit/>
          </a:bodyPr>
          <a:lstStyle>
            <a:lvl1pPr lvl="0" rtl="0">
              <a:buNone/>
              <a:defRPr sz="1600">
                <a:solidFill>
                  <a:srgbClr val="494985"/>
                </a:solidFill>
                <a:latin typeface="Quicksand Light"/>
                <a:ea typeface="Quicksand Light"/>
                <a:cs typeface="Quicksand Light"/>
                <a:sym typeface="Quicksand Light"/>
              </a:defRPr>
            </a:lvl1pPr>
            <a:lvl2pPr lvl="1" rtl="0">
              <a:buNone/>
              <a:defRPr sz="1600">
                <a:solidFill>
                  <a:srgbClr val="494985"/>
                </a:solidFill>
                <a:latin typeface="Quicksand Light"/>
                <a:ea typeface="Quicksand Light"/>
                <a:cs typeface="Quicksand Light"/>
                <a:sym typeface="Quicksand Light"/>
              </a:defRPr>
            </a:lvl2pPr>
            <a:lvl3pPr lvl="2" rtl="0">
              <a:buNone/>
              <a:defRPr sz="1600">
                <a:solidFill>
                  <a:srgbClr val="494985"/>
                </a:solidFill>
                <a:latin typeface="Quicksand Light"/>
                <a:ea typeface="Quicksand Light"/>
                <a:cs typeface="Quicksand Light"/>
                <a:sym typeface="Quicksand Light"/>
              </a:defRPr>
            </a:lvl3pPr>
            <a:lvl4pPr lvl="3" rtl="0">
              <a:buNone/>
              <a:defRPr sz="1600">
                <a:solidFill>
                  <a:srgbClr val="494985"/>
                </a:solidFill>
                <a:latin typeface="Quicksand Light"/>
                <a:ea typeface="Quicksand Light"/>
                <a:cs typeface="Quicksand Light"/>
                <a:sym typeface="Quicksand Light"/>
              </a:defRPr>
            </a:lvl4pPr>
            <a:lvl5pPr lvl="4" rtl="0">
              <a:buNone/>
              <a:defRPr sz="1600">
                <a:solidFill>
                  <a:srgbClr val="494985"/>
                </a:solidFill>
                <a:latin typeface="Quicksand Light"/>
                <a:ea typeface="Quicksand Light"/>
                <a:cs typeface="Quicksand Light"/>
                <a:sym typeface="Quicksand Light"/>
              </a:defRPr>
            </a:lvl5pPr>
            <a:lvl6pPr lvl="5" rtl="0">
              <a:buNone/>
              <a:defRPr sz="1600">
                <a:solidFill>
                  <a:srgbClr val="494985"/>
                </a:solidFill>
                <a:latin typeface="Quicksand Light"/>
                <a:ea typeface="Quicksand Light"/>
                <a:cs typeface="Quicksand Light"/>
                <a:sym typeface="Quicksand Light"/>
              </a:defRPr>
            </a:lvl6pPr>
            <a:lvl7pPr lvl="6" rtl="0">
              <a:buNone/>
              <a:defRPr sz="1600">
                <a:solidFill>
                  <a:srgbClr val="494985"/>
                </a:solidFill>
                <a:latin typeface="Quicksand Light"/>
                <a:ea typeface="Quicksand Light"/>
                <a:cs typeface="Quicksand Light"/>
                <a:sym typeface="Quicksand Light"/>
              </a:defRPr>
            </a:lvl7pPr>
            <a:lvl8pPr lvl="7" rtl="0">
              <a:buNone/>
              <a:defRPr sz="1600">
                <a:solidFill>
                  <a:srgbClr val="494985"/>
                </a:solidFill>
                <a:latin typeface="Quicksand Light"/>
                <a:ea typeface="Quicksand Light"/>
                <a:cs typeface="Quicksand Light"/>
                <a:sym typeface="Quicksand Light"/>
              </a:defRPr>
            </a:lvl8pPr>
            <a:lvl9pPr lvl="8" rtl="0">
              <a:buNone/>
              <a:defRPr sz="1600">
                <a:solidFill>
                  <a:srgbClr val="494985"/>
                </a:solidFill>
                <a:latin typeface="Quicksand Light"/>
                <a:ea typeface="Quicksand Light"/>
                <a:cs typeface="Quicksand Light"/>
                <a:sym typeface="Quicksand Light"/>
              </a:defRPr>
            </a:lvl9pPr>
          </a:lstStyle>
          <a:p>
            <a:pPr indent="0" lvl="0" marL="0" rtl="0" algn="l">
              <a:spcBef>
                <a:spcPts val="0"/>
              </a:spcBef>
              <a:spcAft>
                <a:spcPts val="0"/>
              </a:spcAft>
              <a:buNone/>
            </a:pPr>
            <a:fld id="{00000000-1234-1234-1234-123412341234}" type="slidenum">
              <a:rPr lang="en-GB"/>
              <a:t>‹#›</a:t>
            </a:fld>
            <a:endParaRPr/>
          </a:p>
        </p:txBody>
      </p:sp>
      <p:sp>
        <p:nvSpPr>
          <p:cNvPr id="150" name="Google Shape;150;p27"/>
          <p:cNvSpPr txBox="1"/>
          <p:nvPr>
            <p:ph idx="2" type="body"/>
          </p:nvPr>
        </p:nvSpPr>
        <p:spPr>
          <a:xfrm>
            <a:off x="9473200" y="2340200"/>
            <a:ext cx="8193000" cy="7318200"/>
          </a:xfrm>
          <a:prstGeom prst="rect">
            <a:avLst/>
          </a:prstGeom>
          <a:ln>
            <a:noFill/>
          </a:ln>
        </p:spPr>
        <p:txBody>
          <a:bodyPr anchorCtr="0" anchor="t" bIns="0" lIns="0" spcFirstLastPara="1" rIns="0" wrap="square" tIns="0">
            <a:noAutofit/>
          </a:bodyPr>
          <a:lstStyle>
            <a:lvl1pPr indent="-431800" lvl="0" marL="457200" rtl="0">
              <a:spcBef>
                <a:spcPts val="0"/>
              </a:spcBef>
              <a:spcAft>
                <a:spcPts val="0"/>
              </a:spcAft>
              <a:buClr>
                <a:srgbClr val="000000"/>
              </a:buClr>
              <a:buSzPts val="3200"/>
              <a:buFont typeface="Montserrat"/>
              <a:buChar char="●"/>
              <a:defRPr>
                <a:solidFill>
                  <a:srgbClr val="000000"/>
                </a:solidFill>
                <a:latin typeface="Montserrat"/>
                <a:ea typeface="Montserrat"/>
                <a:cs typeface="Montserrat"/>
                <a:sym typeface="Montserrat"/>
              </a:defRPr>
            </a:lvl1pPr>
            <a:lvl2pPr indent="-431800" lvl="1" marL="914400" rtl="0">
              <a:spcBef>
                <a:spcPts val="2000"/>
              </a:spcBef>
              <a:spcAft>
                <a:spcPts val="0"/>
              </a:spcAft>
              <a:buClr>
                <a:srgbClr val="000000"/>
              </a:buClr>
              <a:buSzPts val="3200"/>
              <a:buFont typeface="Montserrat"/>
              <a:buChar char="–"/>
              <a:defRPr>
                <a:solidFill>
                  <a:srgbClr val="000000"/>
                </a:solidFill>
                <a:latin typeface="Montserrat"/>
                <a:ea typeface="Montserrat"/>
                <a:cs typeface="Montserrat"/>
                <a:sym typeface="Montserrat"/>
              </a:defRPr>
            </a:lvl2pPr>
            <a:lvl3pPr indent="-406400" lvl="2" marL="1371600" rtl="0">
              <a:spcBef>
                <a:spcPts val="2000"/>
              </a:spcBef>
              <a:spcAft>
                <a:spcPts val="0"/>
              </a:spcAft>
              <a:buClr>
                <a:srgbClr val="000000"/>
              </a:buClr>
              <a:buSzPts val="2800"/>
              <a:buFont typeface="Montserrat"/>
              <a:buChar char="–"/>
              <a:defRPr>
                <a:solidFill>
                  <a:srgbClr val="000000"/>
                </a:solidFill>
                <a:latin typeface="Montserrat"/>
                <a:ea typeface="Montserrat"/>
                <a:cs typeface="Montserrat"/>
                <a:sym typeface="Montserrat"/>
              </a:defRPr>
            </a:lvl3pPr>
            <a:lvl4pPr indent="-406400" lvl="3" marL="1828800" rtl="0">
              <a:spcBef>
                <a:spcPts val="1600"/>
              </a:spcBef>
              <a:spcAft>
                <a:spcPts val="0"/>
              </a:spcAft>
              <a:buClr>
                <a:srgbClr val="000000"/>
              </a:buClr>
              <a:buSzPts val="2800"/>
              <a:buFont typeface="Montserrat"/>
              <a:buChar char="–"/>
              <a:defRPr>
                <a:solidFill>
                  <a:srgbClr val="000000"/>
                </a:solidFill>
                <a:latin typeface="Montserrat"/>
                <a:ea typeface="Montserrat"/>
                <a:cs typeface="Montserrat"/>
                <a:sym typeface="Montserrat"/>
              </a:defRPr>
            </a:lvl4pPr>
            <a:lvl5pPr indent="-406400" lvl="4" marL="2286000" rtl="0">
              <a:spcBef>
                <a:spcPts val="1600"/>
              </a:spcBef>
              <a:spcAft>
                <a:spcPts val="0"/>
              </a:spcAft>
              <a:buClr>
                <a:srgbClr val="000000"/>
              </a:buClr>
              <a:buSzPts val="2800"/>
              <a:buFont typeface="Montserrat"/>
              <a:buChar char="–"/>
              <a:defRPr>
                <a:solidFill>
                  <a:srgbClr val="000000"/>
                </a:solidFill>
                <a:latin typeface="Montserrat"/>
                <a:ea typeface="Montserrat"/>
                <a:cs typeface="Montserrat"/>
                <a:sym typeface="Montserrat"/>
              </a:defRPr>
            </a:lvl5pPr>
            <a:lvl6pPr indent="-406400" lvl="5" marL="2743200" rtl="0">
              <a:spcBef>
                <a:spcPts val="1200"/>
              </a:spcBef>
              <a:spcAft>
                <a:spcPts val="0"/>
              </a:spcAft>
              <a:buClr>
                <a:srgbClr val="000000"/>
              </a:buClr>
              <a:buSzPts val="2800"/>
              <a:buFont typeface="Montserrat"/>
              <a:buChar char="–"/>
              <a:defRPr>
                <a:solidFill>
                  <a:srgbClr val="000000"/>
                </a:solidFill>
                <a:latin typeface="Montserrat"/>
                <a:ea typeface="Montserrat"/>
                <a:cs typeface="Montserrat"/>
                <a:sym typeface="Montserrat"/>
              </a:defRPr>
            </a:lvl6pPr>
            <a:lvl7pPr indent="-406400" lvl="6" marL="3200400" rtl="0">
              <a:spcBef>
                <a:spcPts val="1200"/>
              </a:spcBef>
              <a:spcAft>
                <a:spcPts val="0"/>
              </a:spcAft>
              <a:buClr>
                <a:srgbClr val="000000"/>
              </a:buClr>
              <a:buSzPts val="2800"/>
              <a:buFont typeface="Montserrat"/>
              <a:buChar char="–"/>
              <a:defRPr>
                <a:solidFill>
                  <a:srgbClr val="000000"/>
                </a:solidFill>
                <a:latin typeface="Montserrat"/>
                <a:ea typeface="Montserrat"/>
                <a:cs typeface="Montserrat"/>
                <a:sym typeface="Montserrat"/>
              </a:defRPr>
            </a:lvl7pPr>
            <a:lvl8pPr indent="-406400" lvl="7" marL="3657600" rtl="0">
              <a:spcBef>
                <a:spcPts val="800"/>
              </a:spcBef>
              <a:spcAft>
                <a:spcPts val="0"/>
              </a:spcAft>
              <a:buClr>
                <a:srgbClr val="000000"/>
              </a:buClr>
              <a:buSzPts val="2800"/>
              <a:buFont typeface="Montserrat"/>
              <a:buChar char="–"/>
              <a:defRPr>
                <a:solidFill>
                  <a:srgbClr val="000000"/>
                </a:solidFill>
                <a:latin typeface="Montserrat"/>
                <a:ea typeface="Montserrat"/>
                <a:cs typeface="Montserrat"/>
                <a:sym typeface="Montserrat"/>
              </a:defRPr>
            </a:lvl8pPr>
            <a:lvl9pPr indent="-406400" lvl="8" marL="4114800" rtl="0">
              <a:spcBef>
                <a:spcPts val="800"/>
              </a:spcBef>
              <a:spcAft>
                <a:spcPts val="400"/>
              </a:spcAft>
              <a:buClr>
                <a:srgbClr val="000000"/>
              </a:buClr>
              <a:buSzPts val="2800"/>
              <a:buFont typeface="Montserrat"/>
              <a:buChar char="–"/>
              <a:defRPr>
                <a:solidFill>
                  <a:srgbClr val="000000"/>
                </a:solidFill>
                <a:latin typeface="Montserrat"/>
                <a:ea typeface="Montserrat"/>
                <a:cs typeface="Montserrat"/>
                <a:sym typeface="Montserrat"/>
              </a:defRPr>
            </a:lvl9pPr>
          </a:lstStyle>
          <a:p/>
        </p:txBody>
      </p:sp>
      <p:sp>
        <p:nvSpPr>
          <p:cNvPr id="151" name="Google Shape;151;p27"/>
          <p:cNvSpPr txBox="1"/>
          <p:nvPr>
            <p:ph idx="3" type="subTitle"/>
          </p:nvPr>
        </p:nvSpPr>
        <p:spPr>
          <a:xfrm>
            <a:off x="10515600" y="0"/>
            <a:ext cx="7129800" cy="628200"/>
          </a:xfrm>
          <a:prstGeom prst="rect">
            <a:avLst/>
          </a:prstGeom>
        </p:spPr>
        <p:txBody>
          <a:bodyPr anchorCtr="0" anchor="ctr" bIns="182850" lIns="182850" spcFirstLastPara="1" rIns="0" wrap="square" tIns="182850">
            <a:noAutofit/>
          </a:bodyPr>
          <a:lstStyle>
            <a:lvl1pPr lvl="0" rtl="0" algn="r">
              <a:lnSpc>
                <a:spcPct val="100000"/>
              </a:lnSpc>
              <a:spcBef>
                <a:spcPts val="0"/>
              </a:spcBef>
              <a:spcAft>
                <a:spcPts val="0"/>
              </a:spcAft>
              <a:buNone/>
              <a:defRPr b="1" sz="2400"/>
            </a:lvl1pPr>
            <a:lvl2pPr lvl="1" rtl="0">
              <a:spcBef>
                <a:spcPts val="0"/>
              </a:spcBef>
              <a:spcAft>
                <a:spcPts val="0"/>
              </a:spcAft>
              <a:buNone/>
              <a:defRPr/>
            </a:lvl2pPr>
            <a:lvl3pPr lvl="2" rtl="0">
              <a:spcBef>
                <a:spcPts val="2000"/>
              </a:spcBef>
              <a:spcAft>
                <a:spcPts val="0"/>
              </a:spcAft>
              <a:buNone/>
              <a:defRPr/>
            </a:lvl3pPr>
            <a:lvl4pPr lvl="3" rtl="0">
              <a:spcBef>
                <a:spcPts val="2000"/>
              </a:spcBef>
              <a:spcAft>
                <a:spcPts val="0"/>
              </a:spcAft>
              <a:buNone/>
              <a:defRPr/>
            </a:lvl4pPr>
            <a:lvl5pPr lvl="4" rtl="0">
              <a:spcBef>
                <a:spcPts val="2000"/>
              </a:spcBef>
              <a:spcAft>
                <a:spcPts val="0"/>
              </a:spcAft>
              <a:buNone/>
              <a:defRPr/>
            </a:lvl5pPr>
            <a:lvl6pPr lvl="5" rtl="0">
              <a:spcBef>
                <a:spcPts val="2000"/>
              </a:spcBef>
              <a:spcAft>
                <a:spcPts val="0"/>
              </a:spcAft>
              <a:buNone/>
              <a:defRPr/>
            </a:lvl6pPr>
            <a:lvl7pPr lvl="6" rtl="0">
              <a:spcBef>
                <a:spcPts val="2000"/>
              </a:spcBef>
              <a:spcAft>
                <a:spcPts val="0"/>
              </a:spcAft>
              <a:buNone/>
              <a:defRPr/>
            </a:lvl7pPr>
            <a:lvl8pPr lvl="7" rtl="0">
              <a:spcBef>
                <a:spcPts val="2000"/>
              </a:spcBef>
              <a:spcAft>
                <a:spcPts val="0"/>
              </a:spcAft>
              <a:buNone/>
              <a:defRPr/>
            </a:lvl8pPr>
            <a:lvl9pPr lvl="8" rtl="0">
              <a:spcBef>
                <a:spcPts val="2000"/>
              </a:spcBef>
              <a:spcAft>
                <a:spcPts val="2000"/>
              </a:spcAft>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3.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theme" Target="../theme/theme1.xml"/><Relationship Id="rId14" Type="http://schemas.openxmlformats.org/officeDocument/2006/relationships/slideLayout" Target="../slideLayouts/slideLayout2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5" name="Shape 75"/>
        <p:cNvGrpSpPr/>
        <p:nvPr/>
      </p:nvGrpSpPr>
      <p:grpSpPr>
        <a:xfrm>
          <a:off x="0" y="0"/>
          <a:ext cx="0" cy="0"/>
          <a:chOff x="0" y="0"/>
          <a:chExt cx="0" cy="0"/>
        </a:xfrm>
      </p:grpSpPr>
      <p:sp>
        <p:nvSpPr>
          <p:cNvPr id="76" name="Google Shape;76;p14"/>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rt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rtl="0">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rtl="0">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rtl="0">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rtl="0">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rtl="0">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rtl="0">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rtl="0">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rtl="0">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7" name="Google Shape;77;p14"/>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rtl="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rtl="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rtl="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rtl="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rtl="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rtl="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rtl="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rtl="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rtl="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78" name="Google Shape;78;p1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79" name="Google Shape;79;p14"/>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28"/>
          <p:cNvSpPr txBox="1"/>
          <p:nvPr>
            <p:ph idx="4294967295" type="ctrTitle"/>
          </p:nvPr>
        </p:nvSpPr>
        <p:spPr>
          <a:xfrm>
            <a:off x="917950" y="2876300"/>
            <a:ext cx="164520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7000">
                <a:solidFill>
                  <a:srgbClr val="4B3241"/>
                </a:solidFill>
              </a:rPr>
              <a:t>Lesson 1: Records and Dictionaries</a:t>
            </a:r>
            <a:br>
              <a:rPr lang="en-GB">
                <a:solidFill>
                  <a:srgbClr val="4B3241"/>
                </a:solidFill>
              </a:rPr>
            </a:br>
            <a:endParaRPr>
              <a:solidFill>
                <a:srgbClr val="4B3241"/>
              </a:solidFill>
            </a:endParaRPr>
          </a:p>
          <a:p>
            <a:pPr indent="0" lvl="0" marL="0" marR="0" rtl="0" algn="l">
              <a:lnSpc>
                <a:spcPct val="115000"/>
              </a:lnSpc>
              <a:spcBef>
                <a:spcPts val="0"/>
              </a:spcBef>
              <a:spcAft>
                <a:spcPts val="0"/>
              </a:spcAft>
              <a:buNone/>
            </a:pPr>
            <a:r>
              <a:t/>
            </a:r>
            <a:endParaRPr>
              <a:solidFill>
                <a:srgbClr val="4B3241"/>
              </a:solidFill>
            </a:endParaRPr>
          </a:p>
          <a:p>
            <a:pPr indent="0" lvl="0" marL="0" marR="0" rtl="0" algn="l">
              <a:lnSpc>
                <a:spcPct val="115000"/>
              </a:lnSpc>
              <a:spcBef>
                <a:spcPts val="0"/>
              </a:spcBef>
              <a:spcAft>
                <a:spcPts val="0"/>
              </a:spcAft>
              <a:buNone/>
            </a:pPr>
            <a:r>
              <a:rPr lang="en-GB" sz="3000">
                <a:solidFill>
                  <a:srgbClr val="4B3241"/>
                </a:solidFill>
              </a:rPr>
              <a:t>Programming Part 6: Dictionaries and Datafiles</a:t>
            </a:r>
            <a:endParaRPr sz="3000">
              <a:solidFill>
                <a:srgbClr val="4B3241"/>
              </a:solidFill>
            </a:endParaRPr>
          </a:p>
        </p:txBody>
      </p:sp>
      <p:sp>
        <p:nvSpPr>
          <p:cNvPr id="157" name="Google Shape;157;p28"/>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Computing</a:t>
            </a:r>
            <a:endParaRPr>
              <a:solidFill>
                <a:srgbClr val="4B3241"/>
              </a:solidFill>
            </a:endParaRPr>
          </a:p>
        </p:txBody>
      </p:sp>
      <p:sp>
        <p:nvSpPr>
          <p:cNvPr id="158" name="Google Shape;158;p28"/>
          <p:cNvSpPr txBox="1"/>
          <p:nvPr>
            <p:ph idx="4294967295" type="subTitle"/>
          </p:nvPr>
        </p:nvSpPr>
        <p:spPr>
          <a:xfrm>
            <a:off x="917950" y="7906150"/>
            <a:ext cx="11057100" cy="123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Rebecca Franks</a:t>
            </a:r>
            <a:endParaRPr>
              <a:solidFill>
                <a:srgbClr val="4B3241"/>
              </a:solidFill>
            </a:endParaRPr>
          </a:p>
          <a:p>
            <a:pPr indent="0" lvl="0" marL="0" rtl="0" algn="l">
              <a:spcBef>
                <a:spcPts val="2000"/>
              </a:spcBef>
              <a:spcAft>
                <a:spcPts val="0"/>
              </a:spcAft>
              <a:buNone/>
            </a:pPr>
            <a:r>
              <a:t/>
            </a:r>
            <a:endParaRPr>
              <a:solidFill>
                <a:srgbClr val="4B3241"/>
              </a:solidFill>
            </a:endParaRPr>
          </a:p>
          <a:p>
            <a:pPr indent="0" lvl="0" marL="0" rtl="0" algn="l">
              <a:spcBef>
                <a:spcPts val="2000"/>
              </a:spcBef>
              <a:spcAft>
                <a:spcPts val="2000"/>
              </a:spcAft>
              <a:buNone/>
            </a:pPr>
            <a:r>
              <a:rPr i="1" lang="en-GB" sz="1500">
                <a:solidFill>
                  <a:srgbClr val="4B3241"/>
                </a:solidFill>
              </a:rPr>
              <a:t>   </a:t>
            </a:r>
            <a:r>
              <a:rPr i="1" lang="en-GB" sz="1500">
                <a:solidFill>
                  <a:srgbClr val="4B3241"/>
                </a:solidFill>
              </a:rPr>
              <a:t>Materials from the Teach Computing Curriculum created by the National Centre for Computing Education</a:t>
            </a:r>
            <a:endParaRPr i="1" sz="1500">
              <a:solidFill>
                <a:srgbClr val="4B3241"/>
              </a:solidFill>
            </a:endParaRPr>
          </a:p>
        </p:txBody>
      </p:sp>
      <p:sp>
        <p:nvSpPr>
          <p:cNvPr id="159" name="Google Shape;159;p2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60" name="Google Shape;160;p28"/>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7"/>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Predict</a:t>
            </a:r>
            <a:endParaRPr/>
          </a:p>
        </p:txBody>
      </p:sp>
      <p:sp>
        <p:nvSpPr>
          <p:cNvPr id="224" name="Google Shape;224;p37"/>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800"/>
              <a:t>Take a look at the code on the next slide. Read it carefully and think about what this code will do when executed. </a:t>
            </a:r>
            <a:endParaRPr sz="2800"/>
          </a:p>
          <a:p>
            <a:pPr indent="0" lvl="0" marL="0" rtl="0" algn="l">
              <a:spcBef>
                <a:spcPts val="2000"/>
              </a:spcBef>
              <a:spcAft>
                <a:spcPts val="0"/>
              </a:spcAft>
              <a:buNone/>
            </a:pPr>
            <a:r>
              <a:rPr lang="en-GB" sz="2800"/>
              <a:t>What inputs are required? </a:t>
            </a:r>
            <a:endParaRPr sz="2800"/>
          </a:p>
          <a:p>
            <a:pPr indent="0" lvl="0" marL="0" rtl="0" algn="l">
              <a:spcBef>
                <a:spcPts val="2000"/>
              </a:spcBef>
              <a:spcAft>
                <a:spcPts val="0"/>
              </a:spcAft>
              <a:buNone/>
            </a:pPr>
            <a:r>
              <a:rPr lang="en-GB" sz="2800"/>
              <a:t>What will be the output based on those inputs?</a:t>
            </a:r>
            <a:endParaRPr sz="2800"/>
          </a:p>
          <a:p>
            <a:pPr indent="0" lvl="0" marL="0" rtl="0" algn="l">
              <a:spcBef>
                <a:spcPts val="2000"/>
              </a:spcBef>
              <a:spcAft>
                <a:spcPts val="2000"/>
              </a:spcAft>
              <a:buNone/>
            </a:pPr>
            <a:r>
              <a:rPr b="1" lang="en-GB" sz="2800"/>
              <a:t>Remember to write your prediction down.</a:t>
            </a:r>
            <a:endParaRPr b="1" sz="2800"/>
          </a:p>
        </p:txBody>
      </p:sp>
      <p:sp>
        <p:nvSpPr>
          <p:cNvPr id="225" name="Google Shape;225;p3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8"/>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Predict</a:t>
            </a:r>
            <a:endParaRPr/>
          </a:p>
        </p:txBody>
      </p:sp>
      <p:sp>
        <p:nvSpPr>
          <p:cNvPr id="231" name="Google Shape;231;p3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232" name="Google Shape;232;p38"/>
          <p:cNvGraphicFramePr/>
          <p:nvPr/>
        </p:nvGraphicFramePr>
        <p:xfrm>
          <a:off x="917950" y="1694750"/>
          <a:ext cx="3000000" cy="3000000"/>
        </p:xfrm>
        <a:graphic>
          <a:graphicData uri="http://schemas.openxmlformats.org/drawingml/2006/table">
            <a:tbl>
              <a:tblPr>
                <a:noFill/>
                <a:tableStyleId>{F04F260C-D5F5-44DA-AEFC-689D26B78AC3}</a:tableStyleId>
              </a:tblPr>
              <a:tblGrid>
                <a:gridCol w="858175"/>
                <a:gridCol w="13026525"/>
              </a:tblGrid>
              <a:tr h="12700">
                <a:tc>
                  <a:txBody>
                    <a:bodyPr/>
                    <a:lstStyle/>
                    <a:p>
                      <a:pPr indent="0" lvl="0" marL="0" rtl="0" algn="l">
                        <a:spcBef>
                          <a:spcPts val="0"/>
                        </a:spcBef>
                        <a:spcAft>
                          <a:spcPts val="0"/>
                        </a:spcAft>
                        <a:buNone/>
                      </a:pPr>
                      <a:r>
                        <a:rPr lang="en-GB" sz="2400">
                          <a:solidFill>
                            <a:srgbClr val="666666"/>
                          </a:solidFill>
                          <a:latin typeface="Roboto Mono"/>
                          <a:ea typeface="Roboto Mono"/>
                          <a:cs typeface="Roboto Mono"/>
                          <a:sym typeface="Roboto Mono"/>
                        </a:rPr>
                        <a:t>1</a:t>
                      </a:r>
                      <a:endParaRPr sz="24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400">
                          <a:solidFill>
                            <a:srgbClr val="666666"/>
                          </a:solidFill>
                          <a:latin typeface="Roboto Mono"/>
                          <a:ea typeface="Roboto Mono"/>
                          <a:cs typeface="Roboto Mono"/>
                          <a:sym typeface="Roboto Mono"/>
                        </a:rPr>
                        <a:t>2</a:t>
                      </a:r>
                      <a:endParaRPr sz="24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400">
                          <a:solidFill>
                            <a:srgbClr val="666666"/>
                          </a:solidFill>
                          <a:latin typeface="Roboto Mono"/>
                          <a:ea typeface="Roboto Mono"/>
                          <a:cs typeface="Roboto Mono"/>
                          <a:sym typeface="Roboto Mono"/>
                        </a:rPr>
                        <a:t>3</a:t>
                      </a:r>
                      <a:endParaRPr sz="24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400">
                          <a:solidFill>
                            <a:srgbClr val="666666"/>
                          </a:solidFill>
                          <a:latin typeface="Roboto Mono"/>
                          <a:ea typeface="Roboto Mono"/>
                          <a:cs typeface="Roboto Mono"/>
                          <a:sym typeface="Roboto Mono"/>
                        </a:rPr>
                        <a:t>4</a:t>
                      </a:r>
                      <a:endParaRPr sz="24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400">
                          <a:solidFill>
                            <a:srgbClr val="666666"/>
                          </a:solidFill>
                          <a:latin typeface="Roboto Mono"/>
                          <a:ea typeface="Roboto Mono"/>
                          <a:cs typeface="Roboto Mono"/>
                          <a:sym typeface="Roboto Mono"/>
                        </a:rPr>
                        <a:t>5</a:t>
                      </a:r>
                      <a:endParaRPr sz="24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400">
                          <a:solidFill>
                            <a:srgbClr val="666666"/>
                          </a:solidFill>
                          <a:latin typeface="Roboto Mono"/>
                          <a:ea typeface="Roboto Mono"/>
                          <a:cs typeface="Roboto Mono"/>
                          <a:sym typeface="Roboto Mono"/>
                        </a:rPr>
                        <a:t>6</a:t>
                      </a:r>
                      <a:endParaRPr sz="24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400">
                          <a:solidFill>
                            <a:srgbClr val="666666"/>
                          </a:solidFill>
                          <a:latin typeface="Roboto Mono"/>
                          <a:ea typeface="Roboto Mono"/>
                          <a:cs typeface="Roboto Mono"/>
                          <a:sym typeface="Roboto Mono"/>
                        </a:rPr>
                        <a:t>7</a:t>
                      </a:r>
                      <a:endParaRPr sz="24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400">
                          <a:solidFill>
                            <a:srgbClr val="666666"/>
                          </a:solidFill>
                          <a:latin typeface="Roboto Mono"/>
                          <a:ea typeface="Roboto Mono"/>
                          <a:cs typeface="Roboto Mono"/>
                          <a:sym typeface="Roboto Mono"/>
                        </a:rPr>
                        <a:t>8</a:t>
                      </a:r>
                      <a:endParaRPr sz="24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400">
                          <a:solidFill>
                            <a:srgbClr val="666666"/>
                          </a:solidFill>
                          <a:latin typeface="Roboto Mono"/>
                          <a:ea typeface="Roboto Mono"/>
                          <a:cs typeface="Roboto Mono"/>
                          <a:sym typeface="Roboto Mono"/>
                        </a:rPr>
                        <a:t>9</a:t>
                      </a:r>
                      <a:endParaRPr sz="24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400">
                          <a:solidFill>
                            <a:srgbClr val="666666"/>
                          </a:solidFill>
                          <a:latin typeface="Roboto Mono"/>
                          <a:ea typeface="Roboto Mono"/>
                          <a:cs typeface="Roboto Mono"/>
                          <a:sym typeface="Roboto Mono"/>
                        </a:rPr>
                        <a:t>10</a:t>
                      </a:r>
                      <a:endParaRPr sz="24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400">
                          <a:solidFill>
                            <a:srgbClr val="666666"/>
                          </a:solidFill>
                          <a:latin typeface="Roboto Mono"/>
                          <a:ea typeface="Roboto Mono"/>
                          <a:cs typeface="Roboto Mono"/>
                          <a:sym typeface="Roboto Mono"/>
                        </a:rPr>
                        <a:t>11</a:t>
                      </a:r>
                      <a:endParaRPr sz="24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400">
                          <a:solidFill>
                            <a:srgbClr val="666666"/>
                          </a:solidFill>
                          <a:latin typeface="Roboto Mono"/>
                          <a:ea typeface="Roboto Mono"/>
                          <a:cs typeface="Roboto Mono"/>
                          <a:sym typeface="Roboto Mono"/>
                        </a:rPr>
                        <a:t>12</a:t>
                      </a:r>
                      <a:endParaRPr sz="24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400">
                          <a:solidFill>
                            <a:srgbClr val="666666"/>
                          </a:solidFill>
                          <a:latin typeface="Roboto Mono"/>
                          <a:ea typeface="Roboto Mono"/>
                          <a:cs typeface="Roboto Mono"/>
                          <a:sym typeface="Roboto Mono"/>
                        </a:rPr>
                        <a:t>13</a:t>
                      </a:r>
                      <a:endParaRPr sz="24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400">
                          <a:solidFill>
                            <a:srgbClr val="666666"/>
                          </a:solidFill>
                          <a:latin typeface="Roboto Mono"/>
                          <a:ea typeface="Roboto Mono"/>
                          <a:cs typeface="Roboto Mono"/>
                          <a:sym typeface="Roboto Mono"/>
                        </a:rPr>
                        <a:t>14</a:t>
                      </a:r>
                      <a:endParaRPr sz="24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400">
                          <a:solidFill>
                            <a:srgbClr val="666666"/>
                          </a:solidFill>
                          <a:latin typeface="Roboto Mono"/>
                          <a:ea typeface="Roboto Mono"/>
                          <a:cs typeface="Roboto Mono"/>
                          <a:sym typeface="Roboto Mono"/>
                        </a:rPr>
                        <a:t>15</a:t>
                      </a:r>
                      <a:endParaRPr sz="24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400">
                          <a:solidFill>
                            <a:srgbClr val="666666"/>
                          </a:solidFill>
                          <a:latin typeface="Roboto Mono"/>
                          <a:ea typeface="Roboto Mono"/>
                          <a:cs typeface="Roboto Mono"/>
                          <a:sym typeface="Roboto Mono"/>
                        </a:rPr>
                        <a:t>16</a:t>
                      </a:r>
                      <a:endParaRPr sz="24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400">
                          <a:solidFill>
                            <a:srgbClr val="666666"/>
                          </a:solidFill>
                          <a:latin typeface="Roboto Mono"/>
                          <a:ea typeface="Roboto Mono"/>
                          <a:cs typeface="Roboto Mono"/>
                          <a:sym typeface="Roboto Mono"/>
                        </a:rPr>
                        <a:t>17</a:t>
                      </a:r>
                      <a:endParaRPr sz="24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400">
                          <a:solidFill>
                            <a:srgbClr val="666666"/>
                          </a:solidFill>
                          <a:latin typeface="Roboto Mono"/>
                          <a:ea typeface="Roboto Mono"/>
                          <a:cs typeface="Roboto Mono"/>
                          <a:sym typeface="Roboto Mono"/>
                        </a:rPr>
                        <a:t>18</a:t>
                      </a:r>
                      <a:endParaRPr sz="24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400">
                          <a:solidFill>
                            <a:srgbClr val="666666"/>
                          </a:solidFill>
                          <a:latin typeface="Roboto Mono"/>
                          <a:ea typeface="Roboto Mono"/>
                          <a:cs typeface="Roboto Mono"/>
                          <a:sym typeface="Roboto Mono"/>
                        </a:rPr>
                        <a:t>19</a:t>
                      </a:r>
                      <a:endParaRPr sz="24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400">
                          <a:solidFill>
                            <a:srgbClr val="666666"/>
                          </a:solidFill>
                          <a:latin typeface="Roboto Mono"/>
                          <a:ea typeface="Roboto Mono"/>
                          <a:cs typeface="Roboto Mono"/>
                          <a:sym typeface="Roboto Mono"/>
                        </a:rPr>
                        <a:t>20</a:t>
                      </a:r>
                      <a:endParaRPr sz="24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400">
                          <a:solidFill>
                            <a:srgbClr val="666666"/>
                          </a:solidFill>
                          <a:latin typeface="Roboto Mono"/>
                          <a:ea typeface="Roboto Mono"/>
                          <a:cs typeface="Roboto Mono"/>
                          <a:sym typeface="Roboto Mono"/>
                        </a:rPr>
                        <a:t>21</a:t>
                      </a:r>
                      <a:endParaRPr sz="24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400">
                          <a:solidFill>
                            <a:srgbClr val="666666"/>
                          </a:solidFill>
                          <a:latin typeface="Roboto Mono"/>
                          <a:ea typeface="Roboto Mono"/>
                          <a:cs typeface="Roboto Mono"/>
                          <a:sym typeface="Roboto Mono"/>
                        </a:rPr>
                        <a:t>22</a:t>
                      </a:r>
                      <a:endParaRPr sz="24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400">
                          <a:solidFill>
                            <a:srgbClr val="666666"/>
                          </a:solidFill>
                          <a:latin typeface="Roboto Mono"/>
                          <a:ea typeface="Roboto Mono"/>
                          <a:cs typeface="Roboto Mono"/>
                          <a:sym typeface="Roboto Mono"/>
                        </a:rPr>
                        <a:t>23</a:t>
                      </a:r>
                      <a:endParaRPr sz="2400">
                        <a:solidFill>
                          <a:srgbClr val="666666"/>
                        </a:solidFill>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GB" sz="2400">
                          <a:latin typeface="Roboto Mono"/>
                          <a:ea typeface="Roboto Mono"/>
                          <a:cs typeface="Roboto Mono"/>
                          <a:sym typeface="Roboto Mono"/>
                        </a:rPr>
                        <a:t>players = []</a:t>
                      </a:r>
                      <a:endParaRPr sz="2400">
                        <a:latin typeface="Roboto Mono"/>
                        <a:ea typeface="Roboto Mono"/>
                        <a:cs typeface="Roboto Mono"/>
                        <a:sym typeface="Roboto Mono"/>
                      </a:endParaRPr>
                    </a:p>
                    <a:p>
                      <a:pPr indent="0" lvl="0" marL="0" rtl="0" algn="l">
                        <a:spcBef>
                          <a:spcPts val="0"/>
                        </a:spcBef>
                        <a:spcAft>
                          <a:spcPts val="0"/>
                        </a:spcAft>
                        <a:buNone/>
                      </a:pPr>
                      <a:r>
                        <a:t/>
                      </a:r>
                      <a:endParaRPr sz="2400">
                        <a:latin typeface="Roboto Mono"/>
                        <a:ea typeface="Roboto Mono"/>
                        <a:cs typeface="Roboto Mono"/>
                        <a:sym typeface="Roboto Mono"/>
                      </a:endParaRPr>
                    </a:p>
                    <a:p>
                      <a:pPr indent="0" lvl="0" marL="0" rtl="0" algn="l">
                        <a:spcBef>
                          <a:spcPts val="0"/>
                        </a:spcBef>
                        <a:spcAft>
                          <a:spcPts val="0"/>
                        </a:spcAft>
                        <a:buNone/>
                      </a:pPr>
                      <a:r>
                        <a:rPr lang="en-GB" sz="2400">
                          <a:latin typeface="Roboto Mono"/>
                          <a:ea typeface="Roboto Mono"/>
                          <a:cs typeface="Roboto Mono"/>
                          <a:sym typeface="Roboto Mono"/>
                        </a:rPr>
                        <a:t>add_players = True</a:t>
                      </a:r>
                      <a:endParaRPr sz="2400">
                        <a:latin typeface="Roboto Mono"/>
                        <a:ea typeface="Roboto Mono"/>
                        <a:cs typeface="Roboto Mono"/>
                        <a:sym typeface="Roboto Mono"/>
                      </a:endParaRPr>
                    </a:p>
                    <a:p>
                      <a:pPr indent="0" lvl="0" marL="0" rtl="0" algn="l">
                        <a:spcBef>
                          <a:spcPts val="0"/>
                        </a:spcBef>
                        <a:spcAft>
                          <a:spcPts val="0"/>
                        </a:spcAft>
                        <a:buNone/>
                      </a:pPr>
                      <a:r>
                        <a:rPr lang="en-GB" sz="2400">
                          <a:latin typeface="Roboto Mono"/>
                          <a:ea typeface="Roboto Mono"/>
                          <a:cs typeface="Roboto Mono"/>
                          <a:sym typeface="Roboto Mono"/>
                        </a:rPr>
                        <a:t>while add_players:</a:t>
                      </a:r>
                      <a:endParaRPr sz="2400">
                        <a:latin typeface="Roboto Mono"/>
                        <a:ea typeface="Roboto Mono"/>
                        <a:cs typeface="Roboto Mono"/>
                        <a:sym typeface="Roboto Mono"/>
                      </a:endParaRPr>
                    </a:p>
                    <a:p>
                      <a:pPr indent="0" lvl="0" marL="0" rtl="0" algn="l">
                        <a:spcBef>
                          <a:spcPts val="0"/>
                        </a:spcBef>
                        <a:spcAft>
                          <a:spcPts val="0"/>
                        </a:spcAft>
                        <a:buNone/>
                      </a:pPr>
                      <a:r>
                        <a:rPr lang="en-GB" sz="2400">
                          <a:latin typeface="Roboto Mono"/>
                          <a:ea typeface="Roboto Mono"/>
                          <a:cs typeface="Roboto Mono"/>
                          <a:sym typeface="Roboto Mono"/>
                        </a:rPr>
                        <a:t>    print("Enter a username:")</a:t>
                      </a:r>
                      <a:endParaRPr sz="2400">
                        <a:latin typeface="Roboto Mono"/>
                        <a:ea typeface="Roboto Mono"/>
                        <a:cs typeface="Roboto Mono"/>
                        <a:sym typeface="Roboto Mono"/>
                      </a:endParaRPr>
                    </a:p>
                    <a:p>
                      <a:pPr indent="0" lvl="0" marL="0" rtl="0" algn="l">
                        <a:spcBef>
                          <a:spcPts val="0"/>
                        </a:spcBef>
                        <a:spcAft>
                          <a:spcPts val="0"/>
                        </a:spcAft>
                        <a:buNone/>
                      </a:pPr>
                      <a:r>
                        <a:rPr lang="en-GB" sz="2400">
                          <a:latin typeface="Roboto Mono"/>
                          <a:ea typeface="Roboto Mono"/>
                          <a:cs typeface="Roboto Mono"/>
                          <a:sym typeface="Roboto Mono"/>
                        </a:rPr>
                        <a:t>    username = input()</a:t>
                      </a:r>
                      <a:endParaRPr sz="2400">
                        <a:latin typeface="Roboto Mono"/>
                        <a:ea typeface="Roboto Mono"/>
                        <a:cs typeface="Roboto Mono"/>
                        <a:sym typeface="Roboto Mono"/>
                      </a:endParaRPr>
                    </a:p>
                    <a:p>
                      <a:pPr indent="0" lvl="0" marL="0" rtl="0" algn="l">
                        <a:spcBef>
                          <a:spcPts val="0"/>
                        </a:spcBef>
                        <a:spcAft>
                          <a:spcPts val="0"/>
                        </a:spcAft>
                        <a:buNone/>
                      </a:pPr>
                      <a:r>
                        <a:rPr lang="en-GB" sz="2400">
                          <a:latin typeface="Roboto Mono"/>
                          <a:ea typeface="Roboto Mono"/>
                          <a:cs typeface="Roboto Mono"/>
                          <a:sym typeface="Roboto Mono"/>
                        </a:rPr>
                        <a:t>    print("Enter a password:")</a:t>
                      </a:r>
                      <a:endParaRPr sz="2400">
                        <a:latin typeface="Roboto Mono"/>
                        <a:ea typeface="Roboto Mono"/>
                        <a:cs typeface="Roboto Mono"/>
                        <a:sym typeface="Roboto Mono"/>
                      </a:endParaRPr>
                    </a:p>
                    <a:p>
                      <a:pPr indent="0" lvl="0" marL="0" rtl="0" algn="l">
                        <a:spcBef>
                          <a:spcPts val="0"/>
                        </a:spcBef>
                        <a:spcAft>
                          <a:spcPts val="0"/>
                        </a:spcAft>
                        <a:buNone/>
                      </a:pPr>
                      <a:r>
                        <a:rPr lang="en-GB" sz="2400">
                          <a:latin typeface="Roboto Mono"/>
                          <a:ea typeface="Roboto Mono"/>
                          <a:cs typeface="Roboto Mono"/>
                          <a:sym typeface="Roboto Mono"/>
                        </a:rPr>
                        <a:t>    password = input()</a:t>
                      </a:r>
                      <a:endParaRPr sz="2400">
                        <a:latin typeface="Roboto Mono"/>
                        <a:ea typeface="Roboto Mono"/>
                        <a:cs typeface="Roboto Mono"/>
                        <a:sym typeface="Roboto Mono"/>
                      </a:endParaRPr>
                    </a:p>
                    <a:p>
                      <a:pPr indent="0" lvl="0" marL="0" rtl="0" algn="l">
                        <a:spcBef>
                          <a:spcPts val="0"/>
                        </a:spcBef>
                        <a:spcAft>
                          <a:spcPts val="0"/>
                        </a:spcAft>
                        <a:buNone/>
                      </a:pPr>
                      <a:r>
                        <a:rPr lang="en-GB" sz="2400">
                          <a:latin typeface="Roboto Mono"/>
                          <a:ea typeface="Roboto Mono"/>
                          <a:cs typeface="Roboto Mono"/>
                          <a:sym typeface="Roboto Mono"/>
                        </a:rPr>
                        <a:t>    print("Enter a score")</a:t>
                      </a:r>
                      <a:endParaRPr sz="2400">
                        <a:latin typeface="Roboto Mono"/>
                        <a:ea typeface="Roboto Mono"/>
                        <a:cs typeface="Roboto Mono"/>
                        <a:sym typeface="Roboto Mono"/>
                      </a:endParaRPr>
                    </a:p>
                    <a:p>
                      <a:pPr indent="0" lvl="0" marL="0" rtl="0" algn="l">
                        <a:spcBef>
                          <a:spcPts val="0"/>
                        </a:spcBef>
                        <a:spcAft>
                          <a:spcPts val="0"/>
                        </a:spcAft>
                        <a:buNone/>
                      </a:pPr>
                      <a:r>
                        <a:rPr lang="en-GB" sz="2400">
                          <a:latin typeface="Roboto Mono"/>
                          <a:ea typeface="Roboto Mono"/>
                          <a:cs typeface="Roboto Mono"/>
                          <a:sym typeface="Roboto Mono"/>
                        </a:rPr>
                        <a:t>    score = input()</a:t>
                      </a:r>
                      <a:endParaRPr sz="2400">
                        <a:latin typeface="Roboto Mono"/>
                        <a:ea typeface="Roboto Mono"/>
                        <a:cs typeface="Roboto Mono"/>
                        <a:sym typeface="Roboto Mono"/>
                      </a:endParaRPr>
                    </a:p>
                    <a:p>
                      <a:pPr indent="0" lvl="0" marL="0" rtl="0" algn="l">
                        <a:spcBef>
                          <a:spcPts val="0"/>
                        </a:spcBef>
                        <a:spcAft>
                          <a:spcPts val="0"/>
                        </a:spcAft>
                        <a:buNone/>
                      </a:pPr>
                      <a:r>
                        <a:t/>
                      </a:r>
                      <a:endParaRPr sz="2400">
                        <a:latin typeface="Roboto Mono"/>
                        <a:ea typeface="Roboto Mono"/>
                        <a:cs typeface="Roboto Mono"/>
                        <a:sym typeface="Roboto Mono"/>
                      </a:endParaRPr>
                    </a:p>
                    <a:p>
                      <a:pPr indent="0" lvl="0" marL="0" rtl="0" algn="l">
                        <a:spcBef>
                          <a:spcPts val="0"/>
                        </a:spcBef>
                        <a:spcAft>
                          <a:spcPts val="0"/>
                        </a:spcAft>
                        <a:buNone/>
                      </a:pPr>
                      <a:r>
                        <a:rPr lang="en-GB" sz="2400">
                          <a:latin typeface="Roboto Mono"/>
                          <a:ea typeface="Roboto Mono"/>
                          <a:cs typeface="Roboto Mono"/>
                          <a:sym typeface="Roboto Mono"/>
                        </a:rPr>
                        <a:t>    player = {"username" : username,</a:t>
                      </a:r>
                      <a:endParaRPr sz="2400">
                        <a:latin typeface="Roboto Mono"/>
                        <a:ea typeface="Roboto Mono"/>
                        <a:cs typeface="Roboto Mono"/>
                        <a:sym typeface="Roboto Mono"/>
                      </a:endParaRPr>
                    </a:p>
                    <a:p>
                      <a:pPr indent="0" lvl="0" marL="0" rtl="0" algn="l">
                        <a:spcBef>
                          <a:spcPts val="0"/>
                        </a:spcBef>
                        <a:spcAft>
                          <a:spcPts val="0"/>
                        </a:spcAft>
                        <a:buNone/>
                      </a:pPr>
                      <a:r>
                        <a:rPr lang="en-GB" sz="2400">
                          <a:latin typeface="Roboto Mono"/>
                          <a:ea typeface="Roboto Mono"/>
                          <a:cs typeface="Roboto Mono"/>
                          <a:sym typeface="Roboto Mono"/>
                        </a:rPr>
                        <a:t>              "password" : password,</a:t>
                      </a:r>
                      <a:endParaRPr sz="2400">
                        <a:latin typeface="Roboto Mono"/>
                        <a:ea typeface="Roboto Mono"/>
                        <a:cs typeface="Roboto Mono"/>
                        <a:sym typeface="Roboto Mono"/>
                      </a:endParaRPr>
                    </a:p>
                    <a:p>
                      <a:pPr indent="0" lvl="0" marL="0" rtl="0" algn="l">
                        <a:spcBef>
                          <a:spcPts val="0"/>
                        </a:spcBef>
                        <a:spcAft>
                          <a:spcPts val="0"/>
                        </a:spcAft>
                        <a:buNone/>
                      </a:pPr>
                      <a:r>
                        <a:rPr lang="en-GB" sz="2400">
                          <a:latin typeface="Roboto Mono"/>
                          <a:ea typeface="Roboto Mono"/>
                          <a:cs typeface="Roboto Mono"/>
                          <a:sym typeface="Roboto Mono"/>
                        </a:rPr>
                        <a:t>              "score" : score}</a:t>
                      </a:r>
                      <a:endParaRPr sz="2400">
                        <a:latin typeface="Roboto Mono"/>
                        <a:ea typeface="Roboto Mono"/>
                        <a:cs typeface="Roboto Mono"/>
                        <a:sym typeface="Roboto Mono"/>
                      </a:endParaRPr>
                    </a:p>
                    <a:p>
                      <a:pPr indent="0" lvl="0" marL="0" rtl="0" algn="l">
                        <a:spcBef>
                          <a:spcPts val="0"/>
                        </a:spcBef>
                        <a:spcAft>
                          <a:spcPts val="0"/>
                        </a:spcAft>
                        <a:buNone/>
                      </a:pPr>
                      <a:r>
                        <a:t/>
                      </a:r>
                      <a:endParaRPr sz="2400">
                        <a:latin typeface="Roboto Mono"/>
                        <a:ea typeface="Roboto Mono"/>
                        <a:cs typeface="Roboto Mono"/>
                        <a:sym typeface="Roboto Mono"/>
                      </a:endParaRPr>
                    </a:p>
                    <a:p>
                      <a:pPr indent="0" lvl="0" marL="0" rtl="0" algn="l">
                        <a:spcBef>
                          <a:spcPts val="0"/>
                        </a:spcBef>
                        <a:spcAft>
                          <a:spcPts val="0"/>
                        </a:spcAft>
                        <a:buNone/>
                      </a:pPr>
                      <a:r>
                        <a:rPr lang="en-GB" sz="2400">
                          <a:latin typeface="Roboto Mono"/>
                          <a:ea typeface="Roboto Mono"/>
                          <a:cs typeface="Roboto Mono"/>
                          <a:sym typeface="Roboto Mono"/>
                        </a:rPr>
                        <a:t>    players.append(player)</a:t>
                      </a:r>
                      <a:endParaRPr sz="2400">
                        <a:latin typeface="Roboto Mono"/>
                        <a:ea typeface="Roboto Mono"/>
                        <a:cs typeface="Roboto Mono"/>
                        <a:sym typeface="Roboto Mono"/>
                      </a:endParaRPr>
                    </a:p>
                    <a:p>
                      <a:pPr indent="0" lvl="0" marL="0" rtl="0" algn="l">
                        <a:spcBef>
                          <a:spcPts val="0"/>
                        </a:spcBef>
                        <a:spcAft>
                          <a:spcPts val="0"/>
                        </a:spcAft>
                        <a:buNone/>
                      </a:pPr>
                      <a:r>
                        <a:t/>
                      </a:r>
                      <a:endParaRPr sz="2400">
                        <a:latin typeface="Roboto Mono"/>
                        <a:ea typeface="Roboto Mono"/>
                        <a:cs typeface="Roboto Mono"/>
                        <a:sym typeface="Roboto Mono"/>
                      </a:endParaRPr>
                    </a:p>
                    <a:p>
                      <a:pPr indent="0" lvl="0" marL="0" rtl="0" algn="l">
                        <a:spcBef>
                          <a:spcPts val="0"/>
                        </a:spcBef>
                        <a:spcAft>
                          <a:spcPts val="0"/>
                        </a:spcAft>
                        <a:buNone/>
                      </a:pPr>
                      <a:r>
                        <a:rPr lang="en-GB" sz="2400">
                          <a:latin typeface="Roboto Mono"/>
                          <a:ea typeface="Roboto Mono"/>
                          <a:cs typeface="Roboto Mono"/>
                          <a:sym typeface="Roboto Mono"/>
                        </a:rPr>
                        <a:t>    print("Would you like to add another player? Y/N")</a:t>
                      </a:r>
                      <a:endParaRPr sz="2400">
                        <a:latin typeface="Roboto Mono"/>
                        <a:ea typeface="Roboto Mono"/>
                        <a:cs typeface="Roboto Mono"/>
                        <a:sym typeface="Roboto Mono"/>
                      </a:endParaRPr>
                    </a:p>
                    <a:p>
                      <a:pPr indent="0" lvl="0" marL="0" rtl="0" algn="l">
                        <a:spcBef>
                          <a:spcPts val="0"/>
                        </a:spcBef>
                        <a:spcAft>
                          <a:spcPts val="0"/>
                        </a:spcAft>
                        <a:buNone/>
                      </a:pPr>
                      <a:r>
                        <a:rPr lang="en-GB" sz="2400">
                          <a:latin typeface="Roboto Mono"/>
                          <a:ea typeface="Roboto Mono"/>
                          <a:cs typeface="Roboto Mono"/>
                          <a:sym typeface="Roboto Mono"/>
                        </a:rPr>
                        <a:t>    answer = input().upper()</a:t>
                      </a:r>
                      <a:endParaRPr sz="2400">
                        <a:latin typeface="Roboto Mono"/>
                        <a:ea typeface="Roboto Mono"/>
                        <a:cs typeface="Roboto Mono"/>
                        <a:sym typeface="Roboto Mono"/>
                      </a:endParaRPr>
                    </a:p>
                    <a:p>
                      <a:pPr indent="0" lvl="0" marL="0" rtl="0" algn="l">
                        <a:spcBef>
                          <a:spcPts val="0"/>
                        </a:spcBef>
                        <a:spcAft>
                          <a:spcPts val="0"/>
                        </a:spcAft>
                        <a:buNone/>
                      </a:pPr>
                      <a:r>
                        <a:rPr lang="en-GB" sz="2400">
                          <a:latin typeface="Roboto Mono"/>
                          <a:ea typeface="Roboto Mono"/>
                          <a:cs typeface="Roboto Mono"/>
                          <a:sym typeface="Roboto Mono"/>
                        </a:rPr>
                        <a:t>    if answer == "N":</a:t>
                      </a:r>
                      <a:endParaRPr sz="2400">
                        <a:latin typeface="Roboto Mono"/>
                        <a:ea typeface="Roboto Mono"/>
                        <a:cs typeface="Roboto Mono"/>
                        <a:sym typeface="Roboto Mono"/>
                      </a:endParaRPr>
                    </a:p>
                    <a:p>
                      <a:pPr indent="0" lvl="0" marL="0" rtl="0" algn="l">
                        <a:spcBef>
                          <a:spcPts val="0"/>
                        </a:spcBef>
                        <a:spcAft>
                          <a:spcPts val="0"/>
                        </a:spcAft>
                        <a:buNone/>
                      </a:pPr>
                      <a:r>
                        <a:rPr lang="en-GB" sz="2400">
                          <a:latin typeface="Roboto Mono"/>
                          <a:ea typeface="Roboto Mono"/>
                          <a:cs typeface="Roboto Mono"/>
                          <a:sym typeface="Roboto Mono"/>
                        </a:rPr>
                        <a:t>        add_players = False</a:t>
                      </a:r>
                      <a:endParaRPr sz="2400">
                        <a:latin typeface="Roboto Mono"/>
                        <a:ea typeface="Roboto Mono"/>
                        <a:cs typeface="Roboto Mono"/>
                        <a:sym typeface="Roboto Mono"/>
                      </a:endParaRPr>
                    </a:p>
                    <a:p>
                      <a:pPr indent="0" lvl="0" marL="0" rtl="0" algn="l">
                        <a:spcBef>
                          <a:spcPts val="0"/>
                        </a:spcBef>
                        <a:spcAft>
                          <a:spcPts val="0"/>
                        </a:spcAft>
                        <a:buNone/>
                      </a:pPr>
                      <a:r>
                        <a:t/>
                      </a:r>
                      <a:endParaRPr sz="2400">
                        <a:latin typeface="Roboto Mono"/>
                        <a:ea typeface="Roboto Mono"/>
                        <a:cs typeface="Roboto Mono"/>
                        <a:sym typeface="Roboto Mono"/>
                      </a:endParaRPr>
                    </a:p>
                    <a:p>
                      <a:pPr indent="0" lvl="0" marL="0" rtl="0" algn="l">
                        <a:spcBef>
                          <a:spcPts val="0"/>
                        </a:spcBef>
                        <a:spcAft>
                          <a:spcPts val="0"/>
                        </a:spcAft>
                        <a:buNone/>
                      </a:pPr>
                      <a:r>
                        <a:rPr lang="en-GB" sz="2400">
                          <a:latin typeface="Roboto Mono"/>
                          <a:ea typeface="Roboto Mono"/>
                          <a:cs typeface="Roboto Mono"/>
                          <a:sym typeface="Roboto Mono"/>
                        </a:rPr>
                        <a:t>print(players)</a:t>
                      </a:r>
                      <a:endParaRPr sz="2400">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9"/>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2: Run</a:t>
            </a:r>
            <a:endParaRPr/>
          </a:p>
        </p:txBody>
      </p:sp>
      <p:sp>
        <p:nvSpPr>
          <p:cNvPr id="238" name="Google Shape;238;p39"/>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800"/>
              <a:t>Open </a:t>
            </a:r>
            <a:r>
              <a:rPr lang="en-GB" sz="2800"/>
              <a:t>and </a:t>
            </a:r>
            <a:r>
              <a:rPr b="1" lang="en-GB" sz="2800"/>
              <a:t>run </a:t>
            </a:r>
            <a:r>
              <a:rPr lang="en-GB" sz="2800"/>
              <a:t>the file with this code. </a:t>
            </a:r>
            <a:endParaRPr sz="2800"/>
          </a:p>
          <a:p>
            <a:pPr indent="0" lvl="0" marL="0" rtl="0" algn="l">
              <a:spcBef>
                <a:spcPts val="2000"/>
              </a:spcBef>
              <a:spcAft>
                <a:spcPts val="0"/>
              </a:spcAft>
              <a:buNone/>
            </a:pPr>
            <a:r>
              <a:rPr lang="en-GB" sz="2800"/>
              <a:t>Here’s a copy of the program (</a:t>
            </a:r>
            <a:r>
              <a:rPr b="1" lang="en-GB" sz="2800">
                <a:solidFill>
                  <a:schemeClr val="accent3"/>
                </a:solidFill>
              </a:rPr>
              <a:t>oaknat.uk/comp-ks4-py-database</a:t>
            </a:r>
            <a:r>
              <a:rPr lang="en-GB" sz="2800"/>
              <a:t>). </a:t>
            </a:r>
            <a:endParaRPr sz="2800"/>
          </a:p>
          <a:p>
            <a:pPr indent="0" lvl="0" marL="0" rtl="0" algn="l">
              <a:spcBef>
                <a:spcPts val="2000"/>
              </a:spcBef>
              <a:spcAft>
                <a:spcPts val="0"/>
              </a:spcAft>
              <a:buNone/>
            </a:pPr>
            <a:r>
              <a:rPr lang="en-GB" sz="2800"/>
              <a:t>Was your prediction correct? Did anything unexpected happen? Write down your thoughts.</a:t>
            </a:r>
            <a:endParaRPr sz="2800"/>
          </a:p>
          <a:p>
            <a:pPr indent="0" lvl="0" marL="0" rtl="0" algn="l">
              <a:spcBef>
                <a:spcPts val="2000"/>
              </a:spcBef>
              <a:spcAft>
                <a:spcPts val="2000"/>
              </a:spcAft>
              <a:buNone/>
            </a:pPr>
            <a:r>
              <a:t/>
            </a:r>
            <a:endParaRPr/>
          </a:p>
        </p:txBody>
      </p:sp>
      <p:sp>
        <p:nvSpPr>
          <p:cNvPr id="239" name="Google Shape;239;p3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0"/>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3: Investigate</a:t>
            </a:r>
            <a:endParaRPr/>
          </a:p>
        </p:txBody>
      </p:sp>
      <p:sp>
        <p:nvSpPr>
          <p:cNvPr id="245" name="Google Shape;245;p4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46" name="Google Shape;246;p40"/>
          <p:cNvSpPr txBox="1"/>
          <p:nvPr/>
        </p:nvSpPr>
        <p:spPr>
          <a:xfrm>
            <a:off x="917950" y="3154650"/>
            <a:ext cx="51708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a:t>
            </a:r>
            <a:endParaRPr b="1" sz="3500">
              <a:solidFill>
                <a:srgbClr val="FFFFFF"/>
              </a:solidFill>
              <a:latin typeface="Montserrat"/>
              <a:ea typeface="Montserrat"/>
              <a:cs typeface="Montserrat"/>
              <a:sym typeface="Montserrat"/>
            </a:endParaRPr>
          </a:p>
        </p:txBody>
      </p:sp>
      <p:sp>
        <p:nvSpPr>
          <p:cNvPr id="247" name="Google Shape;247;p40"/>
          <p:cNvSpPr txBox="1"/>
          <p:nvPr/>
        </p:nvSpPr>
        <p:spPr>
          <a:xfrm>
            <a:off x="917950" y="4375650"/>
            <a:ext cx="51708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Lines 6, 8 and 10 all prompt for input that will be held in 3 variables. </a:t>
            </a:r>
            <a:endParaRPr sz="2800">
              <a:solidFill>
                <a:srgbClr val="434343"/>
              </a:solidFill>
              <a:latin typeface="Montserrat"/>
              <a:ea typeface="Montserrat"/>
              <a:cs typeface="Montserrat"/>
              <a:sym typeface="Montserrat"/>
            </a:endParaRPr>
          </a:p>
          <a:p>
            <a:pPr indent="-406400" lvl="0" marL="457200" rtl="0" algn="l">
              <a:lnSpc>
                <a:spcPct val="115000"/>
              </a:lnSpc>
              <a:spcBef>
                <a:spcPts val="1200"/>
              </a:spcBef>
              <a:spcAft>
                <a:spcPts val="0"/>
              </a:spcAft>
              <a:buClr>
                <a:srgbClr val="434343"/>
              </a:buClr>
              <a:buSzPts val="2800"/>
              <a:buFont typeface="Montserrat"/>
              <a:buChar char="●"/>
            </a:pPr>
            <a:r>
              <a:rPr lang="en-GB" sz="2800">
                <a:solidFill>
                  <a:srgbClr val="434343"/>
                </a:solidFill>
                <a:latin typeface="Montserrat"/>
                <a:ea typeface="Montserrat"/>
                <a:cs typeface="Montserrat"/>
                <a:sym typeface="Montserrat"/>
              </a:rPr>
              <a:t>Where else in the program are these three variables being accessed?</a:t>
            </a:r>
            <a:endParaRPr sz="2800">
              <a:solidFill>
                <a:srgbClr val="434343"/>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2800">
              <a:solidFill>
                <a:srgbClr val="434343"/>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248" name="Google Shape;248;p40"/>
          <p:cNvSpPr txBox="1"/>
          <p:nvPr/>
        </p:nvSpPr>
        <p:spPr>
          <a:xfrm>
            <a:off x="6558600" y="3154650"/>
            <a:ext cx="51708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2</a:t>
            </a:r>
            <a:endParaRPr b="1" sz="3500">
              <a:solidFill>
                <a:srgbClr val="FFFFFF"/>
              </a:solidFill>
              <a:latin typeface="Montserrat"/>
              <a:ea typeface="Montserrat"/>
              <a:cs typeface="Montserrat"/>
              <a:sym typeface="Montserrat"/>
            </a:endParaRPr>
          </a:p>
        </p:txBody>
      </p:sp>
      <p:sp>
        <p:nvSpPr>
          <p:cNvPr id="249" name="Google Shape;249;p40"/>
          <p:cNvSpPr txBox="1"/>
          <p:nvPr/>
        </p:nvSpPr>
        <p:spPr>
          <a:xfrm>
            <a:off x="6558600" y="4375650"/>
            <a:ext cx="51708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0"/>
              </a:spcBef>
              <a:spcAft>
                <a:spcPts val="0"/>
              </a:spcAft>
              <a:buClr>
                <a:srgbClr val="434343"/>
              </a:buClr>
              <a:buSzPts val="2800"/>
              <a:buFont typeface="Montserrat"/>
              <a:buChar char="●"/>
            </a:pPr>
            <a:r>
              <a:rPr lang="en-GB" sz="2800">
                <a:solidFill>
                  <a:srgbClr val="434343"/>
                </a:solidFill>
                <a:latin typeface="Montserrat"/>
                <a:ea typeface="Montserrat"/>
                <a:cs typeface="Montserrat"/>
                <a:sym typeface="Montserrat"/>
              </a:rPr>
              <a:t>What data structure is being created at line 12</a:t>
            </a:r>
            <a:endParaRPr sz="2800">
              <a:solidFill>
                <a:srgbClr val="434343"/>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250" name="Google Shape;250;p40"/>
          <p:cNvSpPr txBox="1"/>
          <p:nvPr/>
        </p:nvSpPr>
        <p:spPr>
          <a:xfrm>
            <a:off x="12199250" y="3154650"/>
            <a:ext cx="51708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3</a:t>
            </a:r>
            <a:endParaRPr b="1" sz="3500">
              <a:solidFill>
                <a:srgbClr val="FFFFFF"/>
              </a:solidFill>
              <a:latin typeface="Montserrat"/>
              <a:ea typeface="Montserrat"/>
              <a:cs typeface="Montserrat"/>
              <a:sym typeface="Montserrat"/>
            </a:endParaRPr>
          </a:p>
        </p:txBody>
      </p:sp>
      <p:sp>
        <p:nvSpPr>
          <p:cNvPr id="251" name="Google Shape;251;p40"/>
          <p:cNvSpPr txBox="1"/>
          <p:nvPr/>
        </p:nvSpPr>
        <p:spPr>
          <a:xfrm>
            <a:off x="12199250" y="4375650"/>
            <a:ext cx="51708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0"/>
              </a:spcBef>
              <a:spcAft>
                <a:spcPts val="0"/>
              </a:spcAft>
              <a:buClr>
                <a:srgbClr val="434343"/>
              </a:buClr>
              <a:buSzPts val="2800"/>
              <a:buFont typeface="Montserrat"/>
              <a:buChar char="●"/>
            </a:pPr>
            <a:r>
              <a:rPr lang="en-GB" sz="2800">
                <a:solidFill>
                  <a:srgbClr val="434343"/>
                </a:solidFill>
                <a:latin typeface="Montserrat"/>
                <a:ea typeface="Montserrat"/>
                <a:cs typeface="Montserrat"/>
                <a:sym typeface="Montserrat"/>
              </a:rPr>
              <a:t>Where is the </a:t>
            </a:r>
            <a:r>
              <a:rPr lang="en-GB" sz="2800">
                <a:solidFill>
                  <a:srgbClr val="434343"/>
                </a:solidFill>
                <a:latin typeface="Roboto Mono"/>
                <a:ea typeface="Roboto Mono"/>
                <a:cs typeface="Roboto Mono"/>
                <a:sym typeface="Roboto Mono"/>
              </a:rPr>
              <a:t>players</a:t>
            </a:r>
            <a:r>
              <a:rPr lang="en-GB" sz="2800">
                <a:solidFill>
                  <a:srgbClr val="434343"/>
                </a:solidFill>
                <a:latin typeface="Montserrat"/>
                <a:ea typeface="Montserrat"/>
                <a:cs typeface="Montserrat"/>
                <a:sym typeface="Montserrat"/>
              </a:rPr>
              <a:t> list initialised?</a:t>
            </a:r>
            <a:endParaRPr sz="2800">
              <a:solidFill>
                <a:srgbClr val="434343"/>
              </a:solidFill>
              <a:latin typeface="Montserrat"/>
              <a:ea typeface="Montserrat"/>
              <a:cs typeface="Montserrat"/>
              <a:sym typeface="Montserrat"/>
            </a:endParaRPr>
          </a:p>
        </p:txBody>
      </p:sp>
      <p:sp>
        <p:nvSpPr>
          <p:cNvPr id="252" name="Google Shape;252;p40"/>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Investigate the program using the steps below:</a:t>
            </a:r>
            <a:endParaRPr sz="2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1"/>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3: Investigate</a:t>
            </a:r>
            <a:endParaRPr/>
          </a:p>
        </p:txBody>
      </p:sp>
      <p:sp>
        <p:nvSpPr>
          <p:cNvPr id="258" name="Google Shape;258;p4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59" name="Google Shape;259;p41"/>
          <p:cNvSpPr txBox="1"/>
          <p:nvPr/>
        </p:nvSpPr>
        <p:spPr>
          <a:xfrm>
            <a:off x="917950" y="3154650"/>
            <a:ext cx="51708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4</a:t>
            </a:r>
            <a:endParaRPr b="1" sz="3500">
              <a:solidFill>
                <a:srgbClr val="FFFFFF"/>
              </a:solidFill>
              <a:latin typeface="Montserrat"/>
              <a:ea typeface="Montserrat"/>
              <a:cs typeface="Montserrat"/>
              <a:sym typeface="Montserrat"/>
            </a:endParaRPr>
          </a:p>
        </p:txBody>
      </p:sp>
      <p:sp>
        <p:nvSpPr>
          <p:cNvPr id="260" name="Google Shape;260;p41"/>
          <p:cNvSpPr txBox="1"/>
          <p:nvPr/>
        </p:nvSpPr>
        <p:spPr>
          <a:xfrm>
            <a:off x="917950" y="4375650"/>
            <a:ext cx="51708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0"/>
              </a:spcBef>
              <a:spcAft>
                <a:spcPts val="0"/>
              </a:spcAft>
              <a:buClr>
                <a:srgbClr val="434343"/>
              </a:buClr>
              <a:buSzPts val="2800"/>
              <a:buFont typeface="Montserrat"/>
              <a:buChar char="●"/>
            </a:pPr>
            <a:r>
              <a:rPr lang="en-GB" sz="2800">
                <a:solidFill>
                  <a:srgbClr val="434343"/>
                </a:solidFill>
                <a:latin typeface="Montserrat"/>
                <a:ea typeface="Montserrat"/>
                <a:cs typeface="Montserrat"/>
                <a:sym typeface="Montserrat"/>
              </a:rPr>
              <a:t>Where is new data added to the </a:t>
            </a:r>
            <a:r>
              <a:rPr lang="en-GB" sz="2800">
                <a:solidFill>
                  <a:srgbClr val="434343"/>
                </a:solidFill>
                <a:latin typeface="Roboto Mono"/>
                <a:ea typeface="Roboto Mono"/>
                <a:cs typeface="Roboto Mono"/>
                <a:sym typeface="Roboto Mono"/>
              </a:rPr>
              <a:t>players</a:t>
            </a:r>
            <a:r>
              <a:rPr lang="en-GB" sz="2800">
                <a:solidFill>
                  <a:srgbClr val="434343"/>
                </a:solidFill>
                <a:latin typeface="Montserrat"/>
                <a:ea typeface="Montserrat"/>
                <a:cs typeface="Montserrat"/>
                <a:sym typeface="Montserrat"/>
              </a:rPr>
              <a:t> list?</a:t>
            </a:r>
            <a:endParaRPr sz="2800">
              <a:solidFill>
                <a:srgbClr val="434343"/>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261" name="Google Shape;261;p41"/>
          <p:cNvSpPr txBox="1"/>
          <p:nvPr/>
        </p:nvSpPr>
        <p:spPr>
          <a:xfrm>
            <a:off x="6558600" y="3154650"/>
            <a:ext cx="51708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5</a:t>
            </a:r>
            <a:endParaRPr b="1" sz="3500">
              <a:solidFill>
                <a:srgbClr val="FFFFFF"/>
              </a:solidFill>
              <a:latin typeface="Montserrat"/>
              <a:ea typeface="Montserrat"/>
              <a:cs typeface="Montserrat"/>
              <a:sym typeface="Montserrat"/>
            </a:endParaRPr>
          </a:p>
        </p:txBody>
      </p:sp>
      <p:sp>
        <p:nvSpPr>
          <p:cNvPr id="262" name="Google Shape;262;p41"/>
          <p:cNvSpPr txBox="1"/>
          <p:nvPr/>
        </p:nvSpPr>
        <p:spPr>
          <a:xfrm>
            <a:off x="6558600" y="4375650"/>
            <a:ext cx="51708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0"/>
              </a:spcBef>
              <a:spcAft>
                <a:spcPts val="0"/>
              </a:spcAft>
              <a:buClr>
                <a:srgbClr val="434343"/>
              </a:buClr>
              <a:buSzPts val="2800"/>
              <a:buFont typeface="Montserrat"/>
              <a:buChar char="●"/>
            </a:pPr>
            <a:r>
              <a:rPr b="1" lang="en-GB" sz="2800">
                <a:solidFill>
                  <a:srgbClr val="434343"/>
                </a:solidFill>
                <a:latin typeface="Montserrat"/>
                <a:ea typeface="Montserrat"/>
                <a:cs typeface="Montserrat"/>
                <a:sym typeface="Montserrat"/>
              </a:rPr>
              <a:t>What</a:t>
            </a:r>
            <a:r>
              <a:rPr lang="en-GB" sz="2800">
                <a:solidFill>
                  <a:srgbClr val="434343"/>
                </a:solidFill>
                <a:latin typeface="Montserrat"/>
                <a:ea typeface="Montserrat"/>
                <a:cs typeface="Montserrat"/>
                <a:sym typeface="Montserrat"/>
              </a:rPr>
              <a:t> new data is being added to the </a:t>
            </a:r>
            <a:r>
              <a:rPr lang="en-GB" sz="2800">
                <a:solidFill>
                  <a:srgbClr val="434343"/>
                </a:solidFill>
                <a:latin typeface="Roboto Mono"/>
                <a:ea typeface="Roboto Mono"/>
                <a:cs typeface="Roboto Mono"/>
                <a:sym typeface="Roboto Mono"/>
              </a:rPr>
              <a:t>players</a:t>
            </a:r>
            <a:r>
              <a:rPr lang="en-GB" sz="2800">
                <a:solidFill>
                  <a:srgbClr val="434343"/>
                </a:solidFill>
                <a:latin typeface="Montserrat"/>
                <a:ea typeface="Montserrat"/>
                <a:cs typeface="Montserrat"/>
                <a:sym typeface="Montserrat"/>
              </a:rPr>
              <a:t> list on this line?</a:t>
            </a:r>
            <a:endParaRPr sz="2800">
              <a:solidFill>
                <a:srgbClr val="434343"/>
              </a:solidFill>
              <a:latin typeface="Montserrat"/>
              <a:ea typeface="Montserrat"/>
              <a:cs typeface="Montserrat"/>
              <a:sym typeface="Montserrat"/>
            </a:endParaRPr>
          </a:p>
        </p:txBody>
      </p:sp>
      <p:sp>
        <p:nvSpPr>
          <p:cNvPr id="263" name="Google Shape;263;p41"/>
          <p:cNvSpPr txBox="1"/>
          <p:nvPr/>
        </p:nvSpPr>
        <p:spPr>
          <a:xfrm>
            <a:off x="12199250" y="3154650"/>
            <a:ext cx="51708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6</a:t>
            </a:r>
            <a:endParaRPr b="1" sz="3500">
              <a:solidFill>
                <a:srgbClr val="FFFFFF"/>
              </a:solidFill>
              <a:latin typeface="Montserrat"/>
              <a:ea typeface="Montserrat"/>
              <a:cs typeface="Montserrat"/>
              <a:sym typeface="Montserrat"/>
            </a:endParaRPr>
          </a:p>
        </p:txBody>
      </p:sp>
      <p:sp>
        <p:nvSpPr>
          <p:cNvPr id="264" name="Google Shape;264;p41"/>
          <p:cNvSpPr txBox="1"/>
          <p:nvPr/>
        </p:nvSpPr>
        <p:spPr>
          <a:xfrm>
            <a:off x="12199250" y="4375650"/>
            <a:ext cx="51708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0"/>
              </a:spcBef>
              <a:spcAft>
                <a:spcPts val="0"/>
              </a:spcAft>
              <a:buClr>
                <a:srgbClr val="434343"/>
              </a:buClr>
              <a:buSzPts val="2800"/>
              <a:buFont typeface="Montserrat"/>
              <a:buChar char="●"/>
            </a:pPr>
            <a:r>
              <a:rPr b="1" lang="en-GB" sz="2800">
                <a:solidFill>
                  <a:srgbClr val="434343"/>
                </a:solidFill>
                <a:latin typeface="Montserrat"/>
                <a:ea typeface="Montserrat"/>
                <a:cs typeface="Montserrat"/>
                <a:sym typeface="Montserrat"/>
              </a:rPr>
              <a:t>What</a:t>
            </a:r>
            <a:r>
              <a:rPr lang="en-GB" sz="2800">
                <a:solidFill>
                  <a:srgbClr val="434343"/>
                </a:solidFill>
                <a:latin typeface="Montserrat"/>
                <a:ea typeface="Montserrat"/>
                <a:cs typeface="Montserrat"/>
                <a:sym typeface="Montserrat"/>
              </a:rPr>
              <a:t> condition needs to be </a:t>
            </a:r>
            <a:r>
              <a:rPr lang="en-GB" sz="2800">
                <a:solidFill>
                  <a:srgbClr val="434343"/>
                </a:solidFill>
                <a:latin typeface="Roboto Mono"/>
                <a:ea typeface="Roboto Mono"/>
                <a:cs typeface="Roboto Mono"/>
                <a:sym typeface="Roboto Mono"/>
              </a:rPr>
              <a:t>True</a:t>
            </a:r>
            <a:r>
              <a:rPr lang="en-GB" sz="2800">
                <a:solidFill>
                  <a:srgbClr val="434343"/>
                </a:solidFill>
                <a:latin typeface="Montserrat"/>
                <a:ea typeface="Montserrat"/>
                <a:cs typeface="Montserrat"/>
                <a:sym typeface="Montserrat"/>
              </a:rPr>
              <a:t> in order for the </a:t>
            </a:r>
            <a:r>
              <a:rPr lang="en-GB" sz="2800">
                <a:solidFill>
                  <a:srgbClr val="434343"/>
                </a:solidFill>
                <a:latin typeface="Roboto Mono"/>
                <a:ea typeface="Roboto Mono"/>
                <a:cs typeface="Roboto Mono"/>
                <a:sym typeface="Roboto Mono"/>
              </a:rPr>
              <a:t>while</a:t>
            </a:r>
            <a:r>
              <a:rPr lang="en-GB" sz="2800">
                <a:solidFill>
                  <a:srgbClr val="434343"/>
                </a:solidFill>
                <a:latin typeface="Montserrat"/>
                <a:ea typeface="Montserrat"/>
                <a:cs typeface="Montserrat"/>
                <a:sym typeface="Montserrat"/>
              </a:rPr>
              <a:t> loop to terminate?</a:t>
            </a:r>
            <a:endParaRPr sz="2800">
              <a:solidFill>
                <a:srgbClr val="434343"/>
              </a:solidFill>
              <a:latin typeface="Montserrat"/>
              <a:ea typeface="Montserrat"/>
              <a:cs typeface="Montserrat"/>
              <a:sym typeface="Montserrat"/>
            </a:endParaRPr>
          </a:p>
        </p:txBody>
      </p:sp>
      <p:sp>
        <p:nvSpPr>
          <p:cNvPr id="265" name="Google Shape;265;p41"/>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Investigate the program using the steps below:</a:t>
            </a:r>
            <a:endParaRPr sz="2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2"/>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3: Investigate</a:t>
            </a:r>
            <a:endParaRPr/>
          </a:p>
        </p:txBody>
      </p:sp>
      <p:sp>
        <p:nvSpPr>
          <p:cNvPr id="271" name="Google Shape;271;p4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72" name="Google Shape;272;p42"/>
          <p:cNvSpPr txBox="1"/>
          <p:nvPr/>
        </p:nvSpPr>
        <p:spPr>
          <a:xfrm>
            <a:off x="917950" y="3154650"/>
            <a:ext cx="51708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7</a:t>
            </a:r>
            <a:endParaRPr b="1" sz="3500">
              <a:solidFill>
                <a:srgbClr val="FFFFFF"/>
              </a:solidFill>
              <a:latin typeface="Montserrat"/>
              <a:ea typeface="Montserrat"/>
              <a:cs typeface="Montserrat"/>
              <a:sym typeface="Montserrat"/>
            </a:endParaRPr>
          </a:p>
        </p:txBody>
      </p:sp>
      <p:sp>
        <p:nvSpPr>
          <p:cNvPr id="273" name="Google Shape;273;p42"/>
          <p:cNvSpPr txBox="1"/>
          <p:nvPr/>
        </p:nvSpPr>
        <p:spPr>
          <a:xfrm>
            <a:off x="917950" y="4375650"/>
            <a:ext cx="51708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Enter two new records during execution before typing </a:t>
            </a:r>
            <a:r>
              <a:rPr lang="en-GB" sz="2800">
                <a:solidFill>
                  <a:srgbClr val="434343"/>
                </a:solidFill>
                <a:latin typeface="Roboto Mono"/>
                <a:ea typeface="Roboto Mono"/>
                <a:cs typeface="Roboto Mono"/>
                <a:sym typeface="Roboto Mono"/>
              </a:rPr>
              <a:t>N</a:t>
            </a:r>
            <a:r>
              <a:rPr lang="en-GB" sz="2800">
                <a:solidFill>
                  <a:srgbClr val="434343"/>
                </a:solidFill>
                <a:latin typeface="Montserrat"/>
                <a:ea typeface="Montserrat"/>
                <a:cs typeface="Montserrat"/>
                <a:sym typeface="Montserrat"/>
              </a:rPr>
              <a:t> when prompted. </a:t>
            </a:r>
            <a:endParaRPr sz="2800">
              <a:solidFill>
                <a:srgbClr val="434343"/>
              </a:solidFill>
              <a:latin typeface="Montserrat"/>
              <a:ea typeface="Montserrat"/>
              <a:cs typeface="Montserrat"/>
              <a:sym typeface="Montserrat"/>
            </a:endParaRPr>
          </a:p>
          <a:p>
            <a:pPr indent="-406400" lvl="0" marL="457200" rtl="0" algn="l">
              <a:lnSpc>
                <a:spcPct val="115000"/>
              </a:lnSpc>
              <a:spcBef>
                <a:spcPts val="1200"/>
              </a:spcBef>
              <a:spcAft>
                <a:spcPts val="0"/>
              </a:spcAft>
              <a:buClr>
                <a:srgbClr val="434343"/>
              </a:buClr>
              <a:buSzPts val="2800"/>
              <a:buFont typeface="Montserrat"/>
              <a:buChar char="●"/>
            </a:pPr>
            <a:r>
              <a:rPr lang="en-GB" sz="2800">
                <a:solidFill>
                  <a:srgbClr val="434343"/>
                </a:solidFill>
                <a:latin typeface="Montserrat"/>
                <a:ea typeface="Montserrat"/>
                <a:cs typeface="Montserrat"/>
                <a:sym typeface="Montserrat"/>
              </a:rPr>
              <a:t>What is the output when line 23 is executed?</a:t>
            </a:r>
            <a:endParaRPr sz="2800">
              <a:solidFill>
                <a:srgbClr val="434343"/>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2800">
              <a:solidFill>
                <a:srgbClr val="434343"/>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274" name="Google Shape;274;p42"/>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Investigate the program using the steps below:</a:t>
            </a:r>
            <a:endParaRPr sz="2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3"/>
          <p:cNvSpPr txBox="1"/>
          <p:nvPr>
            <p:ph type="title"/>
          </p:nvPr>
        </p:nvSpPr>
        <p:spPr>
          <a:xfrm>
            <a:off x="917950" y="890050"/>
            <a:ext cx="13201200" cy="82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4: Modify</a:t>
            </a:r>
            <a:endParaRPr/>
          </a:p>
        </p:txBody>
      </p:sp>
      <p:sp>
        <p:nvSpPr>
          <p:cNvPr id="280" name="Google Shape;280;p4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281" name="Google Shape;281;p43"/>
          <p:cNvGraphicFramePr/>
          <p:nvPr/>
        </p:nvGraphicFramePr>
        <p:xfrm>
          <a:off x="952500" y="1867700"/>
          <a:ext cx="3000000" cy="3000000"/>
        </p:xfrm>
        <a:graphic>
          <a:graphicData uri="http://schemas.openxmlformats.org/drawingml/2006/table">
            <a:tbl>
              <a:tblPr>
                <a:noFill/>
                <a:tableStyleId>{1BB4C1CE-AC3A-4432-BFC7-519F4D62E147}</a:tableStyleId>
              </a:tblPr>
              <a:tblGrid>
                <a:gridCol w="4852125"/>
                <a:gridCol w="11530875"/>
              </a:tblGrid>
              <a:tr h="570400">
                <a:tc>
                  <a:txBody>
                    <a:bodyPr/>
                    <a:lstStyle/>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Modification 1</a:t>
                      </a:r>
                      <a:endParaRPr b="1" sz="2800">
                        <a:solidFill>
                          <a:srgbClr val="FFFFFF"/>
                        </a:solidFill>
                        <a:latin typeface="Montserrat"/>
                        <a:ea typeface="Montserrat"/>
                        <a:cs typeface="Montserrat"/>
                        <a:sym typeface="Montserrat"/>
                      </a:endParaRPr>
                    </a:p>
                  </a:txBody>
                  <a:tcPr marT="91425" marB="91425" marR="91425" marL="91425" anchor="ctr">
                    <a:solidFill>
                      <a:schemeClr val="dk2"/>
                    </a:solidFill>
                  </a:tcPr>
                </a:tc>
                <a:tc>
                  <a:txBody>
                    <a:bodyPr/>
                    <a:lstStyle/>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Hint</a:t>
                      </a:r>
                      <a:endParaRPr b="1" sz="2800">
                        <a:solidFill>
                          <a:srgbClr val="FFFFFF"/>
                        </a:solidFill>
                        <a:latin typeface="Montserrat"/>
                        <a:ea typeface="Montserrat"/>
                        <a:cs typeface="Montserrat"/>
                        <a:sym typeface="Montserrat"/>
                      </a:endParaRPr>
                    </a:p>
                  </a:txBody>
                  <a:tcPr marT="91425" marB="91425" marR="91425" marL="91425" anchor="ctr">
                    <a:solidFill>
                      <a:schemeClr val="dk2"/>
                    </a:solidFill>
                  </a:tcPr>
                </a:tc>
              </a:tr>
              <a:tr h="3065375">
                <a:tc>
                  <a:txBody>
                    <a:bodyPr/>
                    <a:lstStyle/>
                    <a:p>
                      <a:pPr indent="0" lvl="0" marL="0" rtl="0" algn="l">
                        <a:spcBef>
                          <a:spcPts val="0"/>
                        </a:spcBef>
                        <a:spcAft>
                          <a:spcPts val="0"/>
                        </a:spcAft>
                        <a:buNone/>
                      </a:pPr>
                      <a:r>
                        <a:rPr lang="en-GB" sz="2800">
                          <a:latin typeface="Montserrat"/>
                          <a:ea typeface="Montserrat"/>
                          <a:cs typeface="Montserrat"/>
                          <a:sym typeface="Montserrat"/>
                        </a:rPr>
                        <a:t>The programmer has realised that they have left out an attribute from the record. They need to have an attribute for </a:t>
                      </a:r>
                      <a:r>
                        <a:rPr lang="en-GB" sz="2800">
                          <a:latin typeface="Roboto Mono"/>
                          <a:ea typeface="Roboto Mono"/>
                          <a:cs typeface="Roboto Mono"/>
                          <a:sym typeface="Roboto Mono"/>
                        </a:rPr>
                        <a:t>highest_score</a:t>
                      </a:r>
                      <a:r>
                        <a:rPr lang="en-GB" sz="2800">
                          <a:latin typeface="Montserrat"/>
                          <a:ea typeface="Montserrat"/>
                          <a:cs typeface="Montserrat"/>
                          <a:sym typeface="Montserrat"/>
                        </a:rPr>
                        <a:t>. </a:t>
                      </a:r>
                      <a:endParaRPr sz="2800">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a:p>
                      <a:pPr indent="-406400" lvl="0" marL="457200" rtl="0" algn="l">
                        <a:spcBef>
                          <a:spcPts val="0"/>
                        </a:spcBef>
                        <a:spcAft>
                          <a:spcPts val="0"/>
                        </a:spcAft>
                        <a:buSzPts val="2800"/>
                        <a:buChar char="●"/>
                      </a:pPr>
                      <a:r>
                        <a:rPr lang="en-GB" sz="2800">
                          <a:latin typeface="Montserrat"/>
                          <a:ea typeface="Montserrat"/>
                          <a:cs typeface="Montserrat"/>
                          <a:sym typeface="Montserrat"/>
                        </a:rPr>
                        <a:t>Modify the program so that the user can input a </a:t>
                      </a:r>
                      <a:r>
                        <a:rPr lang="en-GB" sz="2800">
                          <a:latin typeface="Roboto Mono"/>
                          <a:ea typeface="Roboto Mono"/>
                          <a:cs typeface="Roboto Mono"/>
                          <a:sym typeface="Roboto Mono"/>
                        </a:rPr>
                        <a:t>highest_score</a:t>
                      </a:r>
                      <a:r>
                        <a:rPr lang="en-GB" sz="2800">
                          <a:latin typeface="Montserrat"/>
                          <a:ea typeface="Montserrat"/>
                          <a:cs typeface="Montserrat"/>
                          <a:sym typeface="Montserrat"/>
                        </a:rPr>
                        <a:t> which is then added to the dictionary (record).</a:t>
                      </a:r>
                      <a:endParaRPr sz="2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2800">
                          <a:latin typeface="Montserrat"/>
                          <a:ea typeface="Montserrat"/>
                          <a:cs typeface="Montserrat"/>
                          <a:sym typeface="Montserrat"/>
                        </a:rPr>
                        <a:t>Take a look at lines 9, 10 and 14 to see what new code you need to enter.</a:t>
                      </a:r>
                      <a:endParaRPr sz="2800">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4"/>
          <p:cNvSpPr txBox="1"/>
          <p:nvPr>
            <p:ph type="title"/>
          </p:nvPr>
        </p:nvSpPr>
        <p:spPr>
          <a:xfrm>
            <a:off x="917950" y="890050"/>
            <a:ext cx="13201200" cy="82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4: Modify</a:t>
            </a:r>
            <a:endParaRPr/>
          </a:p>
        </p:txBody>
      </p:sp>
      <p:sp>
        <p:nvSpPr>
          <p:cNvPr id="287" name="Google Shape;287;p4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288" name="Google Shape;288;p44"/>
          <p:cNvGraphicFramePr/>
          <p:nvPr/>
        </p:nvGraphicFramePr>
        <p:xfrm>
          <a:off x="952500" y="1867700"/>
          <a:ext cx="3000000" cy="3000000"/>
        </p:xfrm>
        <a:graphic>
          <a:graphicData uri="http://schemas.openxmlformats.org/drawingml/2006/table">
            <a:tbl>
              <a:tblPr>
                <a:noFill/>
                <a:tableStyleId>{1BB4C1CE-AC3A-4432-BFC7-519F4D62E147}</a:tableStyleId>
              </a:tblPr>
              <a:tblGrid>
                <a:gridCol w="4852125"/>
                <a:gridCol w="11530875"/>
              </a:tblGrid>
              <a:tr h="570400">
                <a:tc>
                  <a:txBody>
                    <a:bodyPr/>
                    <a:lstStyle/>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Modification 2</a:t>
                      </a:r>
                      <a:endParaRPr b="1" sz="2800">
                        <a:solidFill>
                          <a:srgbClr val="FFFFFF"/>
                        </a:solidFill>
                        <a:latin typeface="Montserrat"/>
                        <a:ea typeface="Montserrat"/>
                        <a:cs typeface="Montserrat"/>
                        <a:sym typeface="Montserrat"/>
                      </a:endParaRPr>
                    </a:p>
                  </a:txBody>
                  <a:tcPr marT="91425" marB="91425" marR="91425" marL="91425" anchor="ctr">
                    <a:solidFill>
                      <a:schemeClr val="dk2"/>
                    </a:solidFill>
                  </a:tcPr>
                </a:tc>
                <a:tc>
                  <a:txBody>
                    <a:bodyPr/>
                    <a:lstStyle/>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Hint</a:t>
                      </a:r>
                      <a:endParaRPr b="1" sz="2800">
                        <a:solidFill>
                          <a:srgbClr val="FFFFFF"/>
                        </a:solidFill>
                        <a:latin typeface="Montserrat"/>
                        <a:ea typeface="Montserrat"/>
                        <a:cs typeface="Montserrat"/>
                        <a:sym typeface="Montserrat"/>
                      </a:endParaRPr>
                    </a:p>
                  </a:txBody>
                  <a:tcPr marT="91425" marB="91425" marR="91425" marL="91425" anchor="ctr">
                    <a:solidFill>
                      <a:schemeClr val="dk2"/>
                    </a:solidFill>
                  </a:tcPr>
                </a:tc>
              </a:tr>
              <a:tr h="3065375">
                <a:tc>
                  <a:txBody>
                    <a:bodyPr/>
                    <a:lstStyle/>
                    <a:p>
                      <a:pPr indent="0" lvl="0" marL="0" rtl="0" algn="l">
                        <a:spcBef>
                          <a:spcPts val="0"/>
                        </a:spcBef>
                        <a:spcAft>
                          <a:spcPts val="0"/>
                        </a:spcAft>
                        <a:buNone/>
                      </a:pPr>
                      <a:r>
                        <a:rPr lang="en-GB" sz="2800">
                          <a:latin typeface="Montserrat"/>
                          <a:ea typeface="Montserrat"/>
                          <a:cs typeface="Montserrat"/>
                          <a:sym typeface="Montserrat"/>
                        </a:rPr>
                        <a:t>The program needs to display the dictionary (record) that is located at position </a:t>
                      </a:r>
                      <a:r>
                        <a:rPr lang="en-GB" sz="2800">
                          <a:latin typeface="Roboto Mono"/>
                          <a:ea typeface="Roboto Mono"/>
                          <a:cs typeface="Roboto Mono"/>
                          <a:sym typeface="Roboto Mono"/>
                        </a:rPr>
                        <a:t>0</a:t>
                      </a:r>
                      <a:r>
                        <a:rPr lang="en-GB" sz="2800">
                          <a:latin typeface="Montserrat"/>
                          <a:ea typeface="Montserrat"/>
                          <a:cs typeface="Montserrat"/>
                          <a:sym typeface="Montserrat"/>
                        </a:rPr>
                        <a:t> of the list. </a:t>
                      </a:r>
                      <a:endParaRPr sz="2800">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a:p>
                      <a:pPr indent="-406400" lvl="0" marL="457200" rtl="0" algn="l">
                        <a:spcBef>
                          <a:spcPts val="0"/>
                        </a:spcBef>
                        <a:spcAft>
                          <a:spcPts val="0"/>
                        </a:spcAft>
                        <a:buSzPts val="2800"/>
                        <a:buFont typeface="Montserrat"/>
                        <a:buChar char="●"/>
                      </a:pPr>
                      <a:r>
                        <a:rPr lang="en-GB" sz="2800">
                          <a:latin typeface="Montserrat"/>
                          <a:ea typeface="Montserrat"/>
                          <a:cs typeface="Montserrat"/>
                          <a:sym typeface="Montserrat"/>
                        </a:rPr>
                        <a:t>At the bottom of the program, write a line of code that will display this. </a:t>
                      </a:r>
                      <a:endParaRPr sz="2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2800">
                          <a:latin typeface="Montserrat"/>
                          <a:ea typeface="Montserrat"/>
                          <a:cs typeface="Montserrat"/>
                          <a:sym typeface="Montserrat"/>
                        </a:rPr>
                        <a:t>Remember to test your code by adding two records and seeing if a single dictionary is displayed.</a:t>
                      </a:r>
                      <a:endParaRPr sz="2800">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5"/>
          <p:cNvSpPr txBox="1"/>
          <p:nvPr>
            <p:ph type="title"/>
          </p:nvPr>
        </p:nvSpPr>
        <p:spPr>
          <a:xfrm>
            <a:off x="917950" y="890050"/>
            <a:ext cx="13201200" cy="82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4: Modify</a:t>
            </a:r>
            <a:endParaRPr/>
          </a:p>
        </p:txBody>
      </p:sp>
      <p:sp>
        <p:nvSpPr>
          <p:cNvPr id="294" name="Google Shape;294;p4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295" name="Google Shape;295;p45"/>
          <p:cNvGraphicFramePr/>
          <p:nvPr/>
        </p:nvGraphicFramePr>
        <p:xfrm>
          <a:off x="952500" y="1867700"/>
          <a:ext cx="3000000" cy="3000000"/>
        </p:xfrm>
        <a:graphic>
          <a:graphicData uri="http://schemas.openxmlformats.org/drawingml/2006/table">
            <a:tbl>
              <a:tblPr>
                <a:noFill/>
                <a:tableStyleId>{1BB4C1CE-AC3A-4432-BFC7-519F4D62E147}</a:tableStyleId>
              </a:tblPr>
              <a:tblGrid>
                <a:gridCol w="4852125"/>
                <a:gridCol w="11530875"/>
              </a:tblGrid>
              <a:tr h="570400">
                <a:tc>
                  <a:txBody>
                    <a:bodyPr/>
                    <a:lstStyle/>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Modification 3</a:t>
                      </a:r>
                      <a:endParaRPr b="1" sz="2800">
                        <a:solidFill>
                          <a:srgbClr val="FFFFFF"/>
                        </a:solidFill>
                        <a:latin typeface="Montserrat"/>
                        <a:ea typeface="Montserrat"/>
                        <a:cs typeface="Montserrat"/>
                        <a:sym typeface="Montserrat"/>
                      </a:endParaRPr>
                    </a:p>
                  </a:txBody>
                  <a:tcPr marT="91425" marB="91425" marR="91425" marL="91425" anchor="ctr">
                    <a:solidFill>
                      <a:srgbClr val="786EC8"/>
                    </a:solidFill>
                  </a:tcPr>
                </a:tc>
                <a:tc>
                  <a:txBody>
                    <a:bodyPr/>
                    <a:lstStyle/>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Hint</a:t>
                      </a:r>
                      <a:endParaRPr b="1" sz="2800">
                        <a:solidFill>
                          <a:srgbClr val="FFFFFF"/>
                        </a:solidFill>
                        <a:latin typeface="Montserrat"/>
                        <a:ea typeface="Montserrat"/>
                        <a:cs typeface="Montserrat"/>
                        <a:sym typeface="Montserrat"/>
                      </a:endParaRPr>
                    </a:p>
                  </a:txBody>
                  <a:tcPr marT="91425" marB="91425" marR="91425" marL="91425" anchor="ctr">
                    <a:solidFill>
                      <a:srgbClr val="786EC8"/>
                    </a:solidFill>
                  </a:tcPr>
                </a:tc>
              </a:tr>
              <a:tr h="3065375">
                <a:tc>
                  <a:txBody>
                    <a:bodyPr/>
                    <a:lstStyle/>
                    <a:p>
                      <a:pPr indent="0" lvl="0" marL="0" rtl="0" algn="l">
                        <a:spcBef>
                          <a:spcPts val="0"/>
                        </a:spcBef>
                        <a:spcAft>
                          <a:spcPts val="0"/>
                        </a:spcAft>
                        <a:buNone/>
                      </a:pPr>
                      <a:r>
                        <a:rPr lang="en-GB" sz="2800">
                          <a:latin typeface="Montserrat"/>
                          <a:ea typeface="Montserrat"/>
                          <a:cs typeface="Montserrat"/>
                          <a:sym typeface="Montserrat"/>
                        </a:rPr>
                        <a:t>The program needs to access the password for the dictionary (record) that is located at position </a:t>
                      </a:r>
                      <a:r>
                        <a:rPr lang="en-GB" sz="2800">
                          <a:latin typeface="Roboto Mono"/>
                          <a:ea typeface="Roboto Mono"/>
                          <a:cs typeface="Roboto Mono"/>
                          <a:sym typeface="Roboto Mono"/>
                        </a:rPr>
                        <a:t>0</a:t>
                      </a:r>
                      <a:r>
                        <a:rPr lang="en-GB" sz="2800">
                          <a:latin typeface="Montserrat"/>
                          <a:ea typeface="Montserrat"/>
                          <a:cs typeface="Montserrat"/>
                          <a:sym typeface="Montserrat"/>
                        </a:rPr>
                        <a:t>. </a:t>
                      </a:r>
                      <a:endParaRPr sz="2800">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a:p>
                      <a:pPr indent="-406400" lvl="0" marL="457200" rtl="0" algn="l">
                        <a:spcBef>
                          <a:spcPts val="0"/>
                        </a:spcBef>
                        <a:spcAft>
                          <a:spcPts val="0"/>
                        </a:spcAft>
                        <a:buSzPts val="2800"/>
                        <a:buFont typeface="Montserrat"/>
                        <a:buChar char="●"/>
                      </a:pPr>
                      <a:r>
                        <a:rPr lang="en-GB" sz="2800">
                          <a:latin typeface="Montserrat"/>
                          <a:ea typeface="Montserrat"/>
                          <a:cs typeface="Montserrat"/>
                          <a:sym typeface="Montserrat"/>
                        </a:rPr>
                        <a:t>At the bottom of the program, write some code that will display the password. </a:t>
                      </a:r>
                      <a:endParaRPr sz="2800">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2800">
                          <a:latin typeface="Montserrat"/>
                          <a:ea typeface="Montserrat"/>
                          <a:cs typeface="Montserrat"/>
                          <a:sym typeface="Montserrat"/>
                        </a:rPr>
                        <a:t>The dictionary in location </a:t>
                      </a:r>
                      <a:r>
                        <a:rPr lang="en-GB" sz="2800">
                          <a:latin typeface="Roboto Mono"/>
                          <a:ea typeface="Roboto Mono"/>
                          <a:cs typeface="Roboto Mono"/>
                          <a:sym typeface="Roboto Mono"/>
                        </a:rPr>
                        <a:t>0</a:t>
                      </a:r>
                      <a:r>
                        <a:rPr lang="en-GB" sz="2800">
                          <a:latin typeface="Montserrat"/>
                          <a:ea typeface="Montserrat"/>
                          <a:cs typeface="Montserrat"/>
                          <a:sym typeface="Montserrat"/>
                        </a:rPr>
                        <a:t> of the list doesn’t have an identifier. </a:t>
                      </a:r>
                      <a:endParaRPr sz="2800">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You can assign it to a variable, so that you can refer to it </a:t>
                      </a:r>
                      <a:endParaRPr sz="2800">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Look back at your work from the first task to see how to access the data pairing for a given key.</a:t>
                      </a:r>
                      <a:endParaRPr sz="2800">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6"/>
          <p:cNvSpPr txBox="1"/>
          <p:nvPr>
            <p:ph type="title"/>
          </p:nvPr>
        </p:nvSpPr>
        <p:spPr>
          <a:xfrm>
            <a:off x="917950" y="890050"/>
            <a:ext cx="13201200" cy="82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4: Modify</a:t>
            </a:r>
            <a:endParaRPr/>
          </a:p>
        </p:txBody>
      </p:sp>
      <p:sp>
        <p:nvSpPr>
          <p:cNvPr id="301" name="Google Shape;301;p4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302" name="Google Shape;302;p46"/>
          <p:cNvGraphicFramePr/>
          <p:nvPr/>
        </p:nvGraphicFramePr>
        <p:xfrm>
          <a:off x="952500" y="1867700"/>
          <a:ext cx="3000000" cy="3000000"/>
        </p:xfrm>
        <a:graphic>
          <a:graphicData uri="http://schemas.openxmlformats.org/drawingml/2006/table">
            <a:tbl>
              <a:tblPr>
                <a:noFill/>
                <a:tableStyleId>{1BB4C1CE-AC3A-4432-BFC7-519F4D62E147}</a:tableStyleId>
              </a:tblPr>
              <a:tblGrid>
                <a:gridCol w="4852125"/>
                <a:gridCol w="11530875"/>
              </a:tblGrid>
              <a:tr h="570400">
                <a:tc>
                  <a:txBody>
                    <a:bodyPr/>
                    <a:lstStyle/>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Modification 4</a:t>
                      </a:r>
                      <a:endParaRPr b="1" sz="2800">
                        <a:solidFill>
                          <a:srgbClr val="FFFFFF"/>
                        </a:solidFill>
                        <a:latin typeface="Montserrat"/>
                        <a:ea typeface="Montserrat"/>
                        <a:cs typeface="Montserrat"/>
                        <a:sym typeface="Montserrat"/>
                      </a:endParaRPr>
                    </a:p>
                  </a:txBody>
                  <a:tcPr marT="91425" marB="91425" marR="91425" marL="91425" anchor="ctr">
                    <a:solidFill>
                      <a:srgbClr val="786EC8"/>
                    </a:solidFill>
                  </a:tcPr>
                </a:tc>
                <a:tc>
                  <a:txBody>
                    <a:bodyPr/>
                    <a:lstStyle/>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Hint</a:t>
                      </a:r>
                      <a:endParaRPr b="1" sz="2800">
                        <a:solidFill>
                          <a:srgbClr val="FFFFFF"/>
                        </a:solidFill>
                        <a:latin typeface="Montserrat"/>
                        <a:ea typeface="Montserrat"/>
                        <a:cs typeface="Montserrat"/>
                        <a:sym typeface="Montserrat"/>
                      </a:endParaRPr>
                    </a:p>
                  </a:txBody>
                  <a:tcPr marT="91425" marB="91425" marR="91425" marL="91425" anchor="ctr">
                    <a:solidFill>
                      <a:srgbClr val="786EC8"/>
                    </a:solidFill>
                  </a:tcPr>
                </a:tc>
              </a:tr>
              <a:tr h="3065375">
                <a:tc>
                  <a:txBody>
                    <a:bodyPr/>
                    <a:lstStyle/>
                    <a:p>
                      <a:pPr indent="0" lvl="0" marL="0" rtl="0" algn="l">
                        <a:spcBef>
                          <a:spcPts val="0"/>
                        </a:spcBef>
                        <a:spcAft>
                          <a:spcPts val="0"/>
                        </a:spcAft>
                        <a:buNone/>
                      </a:pPr>
                      <a:r>
                        <a:rPr lang="en-GB" sz="2800">
                          <a:latin typeface="Montserrat"/>
                          <a:ea typeface="Montserrat"/>
                          <a:cs typeface="Montserrat"/>
                          <a:sym typeface="Montserrat"/>
                        </a:rPr>
                        <a:t>Test that your program works correctly.</a:t>
                      </a:r>
                      <a:endParaRPr sz="2800">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2800">
                          <a:latin typeface="Montserrat"/>
                          <a:ea typeface="Montserrat"/>
                          <a:cs typeface="Montserrat"/>
                          <a:sym typeface="Montserrat"/>
                        </a:rPr>
                        <a:t>If you input the following when prompted:</a:t>
                      </a:r>
                      <a:endParaRPr sz="2800">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Roboto Mono"/>
                          <a:ea typeface="Roboto Mono"/>
                          <a:cs typeface="Roboto Mono"/>
                          <a:sym typeface="Roboto Mono"/>
                        </a:rPr>
                        <a:t>Fred</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House</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5</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5</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N</a:t>
                      </a:r>
                      <a:endParaRPr sz="2800">
                        <a:latin typeface="Roboto Mono"/>
                        <a:ea typeface="Roboto Mono"/>
                        <a:cs typeface="Roboto Mono"/>
                        <a:sym typeface="Roboto Mono"/>
                      </a:endParaRPr>
                    </a:p>
                    <a:p>
                      <a:pPr indent="0" lvl="0" marL="0" rtl="0" algn="l">
                        <a:spcBef>
                          <a:spcPts val="0"/>
                        </a:spcBef>
                        <a:spcAft>
                          <a:spcPts val="0"/>
                        </a:spcAft>
                        <a:buNone/>
                      </a:pPr>
                      <a:r>
                        <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The final line of output should be:</a:t>
                      </a:r>
                      <a:endParaRPr sz="2800">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Roboto Mono"/>
                          <a:ea typeface="Roboto Mono"/>
                          <a:cs typeface="Roboto Mono"/>
                          <a:sym typeface="Roboto Mono"/>
                        </a:rPr>
                        <a:t>House</a:t>
                      </a:r>
                      <a:endParaRPr sz="2800">
                        <a:latin typeface="Roboto Mono"/>
                        <a:ea typeface="Roboto Mono"/>
                        <a:cs typeface="Roboto Mono"/>
                        <a:sym typeface="Roboto Mono"/>
                      </a:endParaRPr>
                    </a:p>
                    <a:p>
                      <a:pPr indent="0" lvl="0" marL="0" rtl="0" algn="l">
                        <a:spcBef>
                          <a:spcPts val="0"/>
                        </a:spcBef>
                        <a:spcAft>
                          <a:spcPts val="0"/>
                        </a:spcAft>
                        <a:buNone/>
                      </a:pPr>
                      <a:r>
                        <a:t/>
                      </a:r>
                      <a:endParaRPr sz="2800">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29"/>
          <p:cNvSpPr txBox="1"/>
          <p:nvPr>
            <p:ph type="title"/>
          </p:nvPr>
        </p:nvSpPr>
        <p:spPr>
          <a:xfrm>
            <a:off x="917950" y="2876300"/>
            <a:ext cx="16452000" cy="637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Make a record</a:t>
            </a:r>
            <a:endParaRPr/>
          </a:p>
        </p:txBody>
      </p:sp>
      <p:sp>
        <p:nvSpPr>
          <p:cNvPr id="166" name="Google Shape;166;p2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7"/>
          <p:cNvSpPr txBox="1"/>
          <p:nvPr>
            <p:ph type="title"/>
          </p:nvPr>
        </p:nvSpPr>
        <p:spPr>
          <a:xfrm>
            <a:off x="917950" y="890050"/>
            <a:ext cx="13201200" cy="82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4: Modify</a:t>
            </a:r>
            <a:endParaRPr/>
          </a:p>
        </p:txBody>
      </p:sp>
      <p:sp>
        <p:nvSpPr>
          <p:cNvPr id="308" name="Google Shape;308;p4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309" name="Google Shape;309;p47"/>
          <p:cNvGraphicFramePr/>
          <p:nvPr/>
        </p:nvGraphicFramePr>
        <p:xfrm>
          <a:off x="952500" y="1867700"/>
          <a:ext cx="3000000" cy="3000000"/>
        </p:xfrm>
        <a:graphic>
          <a:graphicData uri="http://schemas.openxmlformats.org/drawingml/2006/table">
            <a:tbl>
              <a:tblPr>
                <a:noFill/>
                <a:tableStyleId>{1BB4C1CE-AC3A-4432-BFC7-519F4D62E147}</a:tableStyleId>
              </a:tblPr>
              <a:tblGrid>
                <a:gridCol w="4852125"/>
                <a:gridCol w="11530875"/>
              </a:tblGrid>
              <a:tr h="495000">
                <a:tc>
                  <a:txBody>
                    <a:bodyPr/>
                    <a:lstStyle/>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Modification 5</a:t>
                      </a:r>
                      <a:endParaRPr b="1" sz="2800">
                        <a:solidFill>
                          <a:srgbClr val="FFFFFF"/>
                        </a:solidFill>
                        <a:latin typeface="Montserrat"/>
                        <a:ea typeface="Montserrat"/>
                        <a:cs typeface="Montserrat"/>
                        <a:sym typeface="Montserrat"/>
                      </a:endParaRPr>
                    </a:p>
                  </a:txBody>
                  <a:tcPr marT="91425" marB="91425" marR="91425" marL="91425" anchor="ctr">
                    <a:solidFill>
                      <a:srgbClr val="786EC8"/>
                    </a:solidFill>
                  </a:tcPr>
                </a:tc>
                <a:tc>
                  <a:txBody>
                    <a:bodyPr/>
                    <a:lstStyle/>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Hint</a:t>
                      </a:r>
                      <a:endParaRPr b="1" sz="2800">
                        <a:solidFill>
                          <a:srgbClr val="FFFFFF"/>
                        </a:solidFill>
                        <a:latin typeface="Montserrat"/>
                        <a:ea typeface="Montserrat"/>
                        <a:cs typeface="Montserrat"/>
                        <a:sym typeface="Montserrat"/>
                      </a:endParaRPr>
                    </a:p>
                  </a:txBody>
                  <a:tcPr marT="91425" marB="91425" marR="91425" marL="91425" anchor="ctr">
                    <a:solidFill>
                      <a:srgbClr val="786EC8"/>
                    </a:solidFill>
                  </a:tcPr>
                </a:tc>
              </a:tr>
              <a:tr h="2481425">
                <a:tc>
                  <a:txBody>
                    <a:bodyPr/>
                    <a:lstStyle/>
                    <a:p>
                      <a:pPr indent="0" lvl="0" marL="0" rtl="0" algn="l">
                        <a:spcBef>
                          <a:spcPts val="0"/>
                        </a:spcBef>
                        <a:spcAft>
                          <a:spcPts val="0"/>
                        </a:spcAft>
                        <a:buNone/>
                      </a:pPr>
                      <a:r>
                        <a:rPr lang="en-GB" sz="2800">
                          <a:latin typeface="Montserrat"/>
                          <a:ea typeface="Montserrat"/>
                          <a:cs typeface="Montserrat"/>
                          <a:sym typeface="Montserrat"/>
                        </a:rPr>
                        <a:t>Modify the program so that the user can choose which record they wish to access by typing in the index.</a:t>
                      </a:r>
                      <a:endParaRPr sz="2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2800">
                          <a:latin typeface="Montserrat"/>
                          <a:ea typeface="Montserrat"/>
                          <a:cs typeface="Montserrat"/>
                          <a:sym typeface="Montserrat"/>
                        </a:rPr>
                        <a:t>If the user types a 0 then it should display the entire record at location 0.</a:t>
                      </a:r>
                      <a:endParaRPr sz="2800">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8"/>
          <p:cNvSpPr txBox="1"/>
          <p:nvPr>
            <p:ph type="title"/>
          </p:nvPr>
        </p:nvSpPr>
        <p:spPr>
          <a:xfrm>
            <a:off x="917950" y="890050"/>
            <a:ext cx="13201200" cy="82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4: Modify</a:t>
            </a:r>
            <a:endParaRPr/>
          </a:p>
        </p:txBody>
      </p:sp>
      <p:sp>
        <p:nvSpPr>
          <p:cNvPr id="315" name="Google Shape;315;p4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316" name="Google Shape;316;p48"/>
          <p:cNvGraphicFramePr/>
          <p:nvPr/>
        </p:nvGraphicFramePr>
        <p:xfrm>
          <a:off x="952500" y="1867700"/>
          <a:ext cx="3000000" cy="3000000"/>
        </p:xfrm>
        <a:graphic>
          <a:graphicData uri="http://schemas.openxmlformats.org/drawingml/2006/table">
            <a:tbl>
              <a:tblPr>
                <a:noFill/>
                <a:tableStyleId>{1BB4C1CE-AC3A-4432-BFC7-519F4D62E147}</a:tableStyleId>
              </a:tblPr>
              <a:tblGrid>
                <a:gridCol w="4852125"/>
                <a:gridCol w="11530875"/>
              </a:tblGrid>
              <a:tr h="495000">
                <a:tc>
                  <a:txBody>
                    <a:bodyPr/>
                    <a:lstStyle/>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Modification 6</a:t>
                      </a:r>
                      <a:endParaRPr b="1" sz="2800">
                        <a:solidFill>
                          <a:srgbClr val="FFFFFF"/>
                        </a:solidFill>
                        <a:latin typeface="Montserrat"/>
                        <a:ea typeface="Montserrat"/>
                        <a:cs typeface="Montserrat"/>
                        <a:sym typeface="Montserrat"/>
                      </a:endParaRPr>
                    </a:p>
                  </a:txBody>
                  <a:tcPr marT="91425" marB="91425" marR="91425" marL="91425" anchor="ctr">
                    <a:solidFill>
                      <a:srgbClr val="786EC8"/>
                    </a:solidFill>
                  </a:tcPr>
                </a:tc>
                <a:tc>
                  <a:txBody>
                    <a:bodyPr/>
                    <a:lstStyle/>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Hint</a:t>
                      </a:r>
                      <a:endParaRPr b="1" sz="2800">
                        <a:solidFill>
                          <a:srgbClr val="FFFFFF"/>
                        </a:solidFill>
                        <a:latin typeface="Montserrat"/>
                        <a:ea typeface="Montserrat"/>
                        <a:cs typeface="Montserrat"/>
                        <a:sym typeface="Montserrat"/>
                      </a:endParaRPr>
                    </a:p>
                  </a:txBody>
                  <a:tcPr marT="91425" marB="91425" marR="91425" marL="91425" anchor="ctr">
                    <a:solidFill>
                      <a:srgbClr val="786EC8"/>
                    </a:solidFill>
                  </a:tcPr>
                </a:tc>
              </a:tr>
              <a:tr h="2481425">
                <a:tc>
                  <a:txBody>
                    <a:bodyPr/>
                    <a:lstStyle/>
                    <a:p>
                      <a:pPr indent="0" lvl="0" marL="0" rtl="0" algn="l">
                        <a:spcBef>
                          <a:spcPts val="0"/>
                        </a:spcBef>
                        <a:spcAft>
                          <a:spcPts val="0"/>
                        </a:spcAft>
                        <a:buNone/>
                      </a:pPr>
                      <a:r>
                        <a:rPr lang="en-GB" sz="2800">
                          <a:latin typeface="Montserrat"/>
                          <a:ea typeface="Montserrat"/>
                          <a:cs typeface="Montserrat"/>
                          <a:sym typeface="Montserrat"/>
                        </a:rPr>
                        <a:t>Modify the program so that the user can choose which attribute they wish to access by typing the name of the attribute.</a:t>
                      </a:r>
                      <a:endParaRPr sz="2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2800">
                          <a:latin typeface="Montserrat"/>
                          <a:ea typeface="Montserrat"/>
                          <a:cs typeface="Montserrat"/>
                          <a:sym typeface="Montserrat"/>
                        </a:rPr>
                        <a:t>If the user types highest score then it should display the </a:t>
                      </a:r>
                      <a:r>
                        <a:rPr lang="en-GB" sz="2800">
                          <a:latin typeface="Roboto Mono"/>
                          <a:ea typeface="Roboto Mono"/>
                          <a:cs typeface="Roboto Mono"/>
                          <a:sym typeface="Roboto Mono"/>
                        </a:rPr>
                        <a:t>highest_score</a:t>
                      </a:r>
                      <a:r>
                        <a:rPr lang="en-GB" sz="2800">
                          <a:latin typeface="Montserrat"/>
                          <a:ea typeface="Montserrat"/>
                          <a:cs typeface="Montserrat"/>
                          <a:sym typeface="Montserrat"/>
                        </a:rPr>
                        <a:t> of their chosen record. </a:t>
                      </a:r>
                      <a:endParaRPr sz="2800">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The following is some example input/output that would happen after a record had been entered:</a:t>
                      </a:r>
                      <a:endParaRPr sz="2800">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Roboto Mono"/>
                          <a:ea typeface="Roboto Mono"/>
                          <a:cs typeface="Roboto Mono"/>
                          <a:sym typeface="Roboto Mono"/>
                        </a:rPr>
                        <a:t>Which record would you like to access?</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0</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Which attribute would you like to access?</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highest score</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5</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&gt;&gt;&gt;</a:t>
                      </a:r>
                      <a:endParaRPr sz="2800">
                        <a:latin typeface="Roboto Mono"/>
                        <a:ea typeface="Roboto Mono"/>
                        <a:cs typeface="Roboto Mono"/>
                        <a:sym typeface="Roboto Mono"/>
                      </a:endParaRPr>
                    </a:p>
                  </a:txBody>
                  <a:tcPr marT="91425" marB="91425" marR="91425" marL="91425"/>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9"/>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Explorer Task (Optional)</a:t>
            </a:r>
            <a:endParaRPr/>
          </a:p>
        </p:txBody>
      </p:sp>
      <p:sp>
        <p:nvSpPr>
          <p:cNvPr id="322" name="Google Shape;322;p49"/>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t>In the first task you created a record for your chosen entity. Adapt the program so that it allows for multiple records for that entity to be held in a list. You should use the code from this task to support you with this.</a:t>
            </a:r>
            <a:endParaRPr/>
          </a:p>
        </p:txBody>
      </p:sp>
      <p:sp>
        <p:nvSpPr>
          <p:cNvPr id="323" name="Google Shape;323;p4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099"/>
        </a:solidFill>
      </p:bgPr>
    </p:bg>
    <p:spTree>
      <p:nvGrpSpPr>
        <p:cNvPr id="327" name="Shape 327"/>
        <p:cNvGrpSpPr/>
        <p:nvPr/>
      </p:nvGrpSpPr>
      <p:grpSpPr>
        <a:xfrm>
          <a:off x="0" y="0"/>
          <a:ext cx="0" cy="0"/>
          <a:chOff x="0" y="0"/>
          <a:chExt cx="0" cy="0"/>
        </a:xfrm>
      </p:grpSpPr>
      <p:pic>
        <p:nvPicPr>
          <p:cNvPr descr="A picture containing drawing&#10;&#10;Description automatically generated" id="328" name="Google Shape;328;p50"/>
          <p:cNvPicPr preferRelativeResize="0"/>
          <p:nvPr/>
        </p:nvPicPr>
        <p:blipFill rotWithShape="1">
          <a:blip r:embed="rId3">
            <a:alphaModFix/>
          </a:blip>
          <a:srcRect b="0" l="0" r="0" t="0"/>
          <a:stretch/>
        </p:blipFill>
        <p:spPr>
          <a:xfrm>
            <a:off x="7890752" y="3120364"/>
            <a:ext cx="2519450" cy="4293376"/>
          </a:xfrm>
          <a:prstGeom prst="rect">
            <a:avLst/>
          </a:prstGeom>
          <a:noFill/>
          <a:ln>
            <a:noFill/>
          </a:ln>
        </p:spPr>
      </p:pic>
      <p:sp>
        <p:nvSpPr>
          <p:cNvPr id="329" name="Google Shape;329;p50"/>
          <p:cNvSpPr txBox="1"/>
          <p:nvPr/>
        </p:nvSpPr>
        <p:spPr>
          <a:xfrm>
            <a:off x="5068468" y="602236"/>
            <a:ext cx="8077800" cy="17148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6000"/>
              <a:buFont typeface="Arial"/>
              <a:buNone/>
            </a:pPr>
            <a:r>
              <a:rPr b="1" lang="en-GB" sz="6000">
                <a:solidFill>
                  <a:srgbClr val="FFFFFF"/>
                </a:solidFill>
                <a:latin typeface="Montserrat"/>
                <a:ea typeface="Montserrat"/>
                <a:cs typeface="Montserrat"/>
                <a:sym typeface="Montserrat"/>
              </a:rPr>
              <a:t>Resume the video now</a:t>
            </a:r>
            <a:endParaRPr b="1" i="0" sz="6000" u="none" cap="none" strike="noStrike">
              <a:solidFill>
                <a:srgbClr val="FFFFFF"/>
              </a:solidFill>
              <a:latin typeface="Montserrat"/>
              <a:ea typeface="Montserrat"/>
              <a:cs typeface="Montserrat"/>
              <a:sym typeface="Montserrat"/>
            </a:endParaRPr>
          </a:p>
        </p:txBody>
      </p:sp>
      <p:sp>
        <p:nvSpPr>
          <p:cNvPr id="330" name="Google Shape;330;p50"/>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Montserrat Medium"/>
              <a:ea typeface="Montserrat Medium"/>
              <a:cs typeface="Montserrat Medium"/>
              <a:sym typeface="Montserrat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0"/>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Code snippets</a:t>
            </a:r>
            <a:endParaRPr/>
          </a:p>
        </p:txBody>
      </p:sp>
      <p:sp>
        <p:nvSpPr>
          <p:cNvPr id="172" name="Google Shape;172;p30"/>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800"/>
              <a:t>Creates a record using the dictionary data structure and prints the entire structure</a:t>
            </a:r>
            <a:endParaRPr sz="2800"/>
          </a:p>
          <a:p>
            <a:pPr indent="0" lvl="0" marL="0" rtl="0" algn="l">
              <a:spcBef>
                <a:spcPts val="2000"/>
              </a:spcBef>
              <a:spcAft>
                <a:spcPts val="0"/>
              </a:spcAft>
              <a:buNone/>
            </a:pPr>
            <a:r>
              <a:t/>
            </a:r>
            <a:endParaRPr sz="2800"/>
          </a:p>
          <a:p>
            <a:pPr indent="0" lvl="0" marL="0" rtl="0" algn="l">
              <a:spcBef>
                <a:spcPts val="2000"/>
              </a:spcBef>
              <a:spcAft>
                <a:spcPts val="0"/>
              </a:spcAft>
              <a:buNone/>
            </a:pPr>
            <a:r>
              <a:t/>
            </a:r>
            <a:endParaRPr sz="2800"/>
          </a:p>
          <a:p>
            <a:pPr indent="0" lvl="0" marL="0" rtl="0" algn="l">
              <a:spcBef>
                <a:spcPts val="2000"/>
              </a:spcBef>
              <a:spcAft>
                <a:spcPts val="0"/>
              </a:spcAft>
              <a:buNone/>
            </a:pPr>
            <a:r>
              <a:t/>
            </a:r>
            <a:endParaRPr sz="2800"/>
          </a:p>
          <a:p>
            <a:pPr indent="0" lvl="0" marL="0" rtl="0" algn="l">
              <a:spcBef>
                <a:spcPts val="2000"/>
              </a:spcBef>
              <a:spcAft>
                <a:spcPts val="0"/>
              </a:spcAft>
              <a:buNone/>
            </a:pPr>
            <a:r>
              <a:t/>
            </a:r>
            <a:endParaRPr sz="2800"/>
          </a:p>
          <a:p>
            <a:pPr indent="0" lvl="0" marL="0" rtl="0" algn="l">
              <a:spcBef>
                <a:spcPts val="2000"/>
              </a:spcBef>
              <a:spcAft>
                <a:spcPts val="2000"/>
              </a:spcAft>
              <a:buNone/>
            </a:pPr>
            <a:r>
              <a:rPr lang="en-GB" sz="2800"/>
              <a:t>Accesses and prints an attribute within a dictionary data structure using the key</a:t>
            </a:r>
            <a:endParaRPr sz="2800"/>
          </a:p>
        </p:txBody>
      </p:sp>
      <p:sp>
        <p:nvSpPr>
          <p:cNvPr id="173" name="Google Shape;173;p3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74" name="Google Shape;174;p30"/>
          <p:cNvGraphicFramePr/>
          <p:nvPr/>
        </p:nvGraphicFramePr>
        <p:xfrm>
          <a:off x="917950" y="3293675"/>
          <a:ext cx="3000000" cy="3000000"/>
        </p:xfrm>
        <a:graphic>
          <a:graphicData uri="http://schemas.openxmlformats.org/drawingml/2006/table">
            <a:tbl>
              <a:tblPr>
                <a:noFill/>
                <a:tableStyleId>{F04F260C-D5F5-44DA-AEFC-689D26B78AC3}</a:tableStyleId>
              </a:tblPr>
              <a:tblGrid>
                <a:gridCol w="639525"/>
                <a:gridCol w="9707700"/>
              </a:tblGrid>
              <a:tr h="12700">
                <a:tc>
                  <a:txBody>
                    <a:bodyPr/>
                    <a:lstStyle/>
                    <a:p>
                      <a:pPr indent="0" lvl="0" marL="0" rtl="0" algn="l">
                        <a:spcBef>
                          <a:spcPts val="0"/>
                        </a:spcBef>
                        <a:spcAft>
                          <a:spcPts val="0"/>
                        </a:spcAft>
                        <a:buNone/>
                      </a:pPr>
                      <a:r>
                        <a:rPr lang="en-GB" sz="2800">
                          <a:solidFill>
                            <a:srgbClr val="666666"/>
                          </a:solidFill>
                          <a:latin typeface="Roboto Mono"/>
                          <a:ea typeface="Roboto Mono"/>
                          <a:cs typeface="Roboto Mono"/>
                          <a:sym typeface="Roboto Mono"/>
                        </a:rPr>
                        <a:t>1</a:t>
                      </a:r>
                      <a:endParaRPr sz="28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800">
                          <a:solidFill>
                            <a:srgbClr val="666666"/>
                          </a:solidFill>
                          <a:latin typeface="Roboto Mono"/>
                          <a:ea typeface="Roboto Mono"/>
                          <a:cs typeface="Roboto Mono"/>
                          <a:sym typeface="Roboto Mono"/>
                        </a:rPr>
                        <a:t>2</a:t>
                      </a:r>
                      <a:endParaRPr sz="28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800">
                          <a:solidFill>
                            <a:srgbClr val="666666"/>
                          </a:solidFill>
                          <a:latin typeface="Roboto Mono"/>
                          <a:ea typeface="Roboto Mono"/>
                          <a:cs typeface="Roboto Mono"/>
                          <a:sym typeface="Roboto Mono"/>
                        </a:rPr>
                        <a:t>3</a:t>
                      </a:r>
                      <a:endParaRPr sz="28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800">
                          <a:solidFill>
                            <a:srgbClr val="666666"/>
                          </a:solidFill>
                          <a:latin typeface="Roboto Mono"/>
                          <a:ea typeface="Roboto Mono"/>
                          <a:cs typeface="Roboto Mono"/>
                          <a:sym typeface="Roboto Mono"/>
                        </a:rPr>
                        <a:t>4</a:t>
                      </a:r>
                      <a:endParaRPr sz="28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800">
                          <a:solidFill>
                            <a:srgbClr val="666666"/>
                          </a:solidFill>
                          <a:latin typeface="Roboto Mono"/>
                          <a:ea typeface="Roboto Mono"/>
                          <a:cs typeface="Roboto Mono"/>
                          <a:sym typeface="Roboto Mono"/>
                        </a:rPr>
                        <a:t>5</a:t>
                      </a:r>
                      <a:endParaRPr sz="2800">
                        <a:solidFill>
                          <a:srgbClr val="666666"/>
                        </a:solidFill>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GB" sz="2800">
                          <a:latin typeface="Roboto Mono"/>
                          <a:ea typeface="Roboto Mono"/>
                          <a:cs typeface="Roboto Mono"/>
                          <a:sym typeface="Roboto Mono"/>
                        </a:rPr>
                        <a:t>player = {"username": "rockstar", </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          "password": "6goatsEating", </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          "score": 5328}</a:t>
                      </a:r>
                      <a:endParaRPr sz="2800">
                        <a:latin typeface="Roboto Mono"/>
                        <a:ea typeface="Roboto Mono"/>
                        <a:cs typeface="Roboto Mono"/>
                        <a:sym typeface="Roboto Mono"/>
                      </a:endParaRPr>
                    </a:p>
                    <a:p>
                      <a:pPr indent="0" lvl="0" marL="0" rtl="0" algn="l">
                        <a:spcBef>
                          <a:spcPts val="0"/>
                        </a:spcBef>
                        <a:spcAft>
                          <a:spcPts val="0"/>
                        </a:spcAft>
                        <a:buNone/>
                      </a:pPr>
                      <a:r>
                        <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print(player)</a:t>
                      </a:r>
                      <a:endParaRPr sz="2800">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r>
            </a:tbl>
          </a:graphicData>
        </a:graphic>
      </p:graphicFrame>
      <p:graphicFrame>
        <p:nvGraphicFramePr>
          <p:cNvPr id="175" name="Google Shape;175;p30"/>
          <p:cNvGraphicFramePr/>
          <p:nvPr/>
        </p:nvGraphicFramePr>
        <p:xfrm>
          <a:off x="917950" y="7227375"/>
          <a:ext cx="3000000" cy="3000000"/>
        </p:xfrm>
        <a:graphic>
          <a:graphicData uri="http://schemas.openxmlformats.org/drawingml/2006/table">
            <a:tbl>
              <a:tblPr>
                <a:noFill/>
                <a:tableStyleId>{F04F260C-D5F5-44DA-AEFC-689D26B78AC3}</a:tableStyleId>
              </a:tblPr>
              <a:tblGrid>
                <a:gridCol w="440125"/>
                <a:gridCol w="6680900"/>
              </a:tblGrid>
              <a:tr h="12700">
                <a:tc>
                  <a:txBody>
                    <a:bodyPr/>
                    <a:lstStyle/>
                    <a:p>
                      <a:pPr indent="0" lvl="0" marL="0" rtl="0" algn="l">
                        <a:spcBef>
                          <a:spcPts val="0"/>
                        </a:spcBef>
                        <a:spcAft>
                          <a:spcPts val="0"/>
                        </a:spcAft>
                        <a:buNone/>
                      </a:pPr>
                      <a:r>
                        <a:rPr lang="en-GB" sz="2800">
                          <a:solidFill>
                            <a:srgbClr val="666666"/>
                          </a:solidFill>
                          <a:latin typeface="Roboto Mono"/>
                          <a:ea typeface="Roboto Mono"/>
                          <a:cs typeface="Roboto Mono"/>
                          <a:sym typeface="Roboto Mono"/>
                        </a:rPr>
                        <a:t>1</a:t>
                      </a:r>
                      <a:endParaRPr sz="2800">
                        <a:solidFill>
                          <a:srgbClr val="666666"/>
                        </a:solidFill>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GB" sz="2800">
                          <a:latin typeface="Roboto Mono"/>
                          <a:ea typeface="Roboto Mono"/>
                          <a:cs typeface="Roboto Mono"/>
                          <a:sym typeface="Roboto Mono"/>
                        </a:rPr>
                        <a:t>print(player["username"])</a:t>
                      </a:r>
                      <a:endParaRPr sz="2800">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1"/>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Code snippets</a:t>
            </a:r>
            <a:endParaRPr/>
          </a:p>
        </p:txBody>
      </p:sp>
      <p:sp>
        <p:nvSpPr>
          <p:cNvPr id="181" name="Google Shape;181;p31"/>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800"/>
              <a:t>Modifies the data paired with the key</a:t>
            </a:r>
            <a:endParaRPr sz="2800"/>
          </a:p>
          <a:p>
            <a:pPr indent="0" lvl="0" marL="0" rtl="0" algn="l">
              <a:spcBef>
                <a:spcPts val="2000"/>
              </a:spcBef>
              <a:spcAft>
                <a:spcPts val="0"/>
              </a:spcAft>
              <a:buNone/>
            </a:pPr>
            <a:r>
              <a:t/>
            </a:r>
            <a:endParaRPr sz="2800"/>
          </a:p>
          <a:p>
            <a:pPr indent="0" lvl="0" marL="0" rtl="0" algn="l">
              <a:spcBef>
                <a:spcPts val="2000"/>
              </a:spcBef>
              <a:spcAft>
                <a:spcPts val="0"/>
              </a:spcAft>
              <a:buNone/>
            </a:pPr>
            <a:r>
              <a:t/>
            </a:r>
            <a:endParaRPr sz="2800"/>
          </a:p>
          <a:p>
            <a:pPr indent="0" lvl="0" marL="0" rtl="0" algn="l">
              <a:spcBef>
                <a:spcPts val="2000"/>
              </a:spcBef>
              <a:spcAft>
                <a:spcPts val="0"/>
              </a:spcAft>
              <a:buNone/>
            </a:pPr>
            <a:r>
              <a:rPr lang="en-GB" sz="2800"/>
              <a:t>Displays the data for an attribute within a string</a:t>
            </a:r>
            <a:endParaRPr sz="2800"/>
          </a:p>
          <a:p>
            <a:pPr indent="0" lvl="0" marL="0" rtl="0" algn="l">
              <a:spcBef>
                <a:spcPts val="2000"/>
              </a:spcBef>
              <a:spcAft>
                <a:spcPts val="0"/>
              </a:spcAft>
              <a:buNone/>
            </a:pPr>
            <a:r>
              <a:t/>
            </a:r>
            <a:endParaRPr sz="2800"/>
          </a:p>
          <a:p>
            <a:pPr indent="0" lvl="0" marL="0" rtl="0" algn="l">
              <a:spcBef>
                <a:spcPts val="2000"/>
              </a:spcBef>
              <a:spcAft>
                <a:spcPts val="0"/>
              </a:spcAft>
              <a:buNone/>
            </a:pPr>
            <a:r>
              <a:t/>
            </a:r>
            <a:endParaRPr sz="2800"/>
          </a:p>
          <a:p>
            <a:pPr indent="0" lvl="0" marL="0" rtl="0" algn="l">
              <a:spcBef>
                <a:spcPts val="2000"/>
              </a:spcBef>
              <a:spcAft>
                <a:spcPts val="0"/>
              </a:spcAft>
              <a:buNone/>
            </a:pPr>
            <a:r>
              <a:t/>
            </a:r>
            <a:endParaRPr sz="2800"/>
          </a:p>
          <a:p>
            <a:pPr indent="0" lvl="0" marL="0" rtl="0" algn="l">
              <a:spcBef>
                <a:spcPts val="2000"/>
              </a:spcBef>
              <a:spcAft>
                <a:spcPts val="0"/>
              </a:spcAft>
              <a:buNone/>
            </a:pPr>
            <a:r>
              <a:t/>
            </a:r>
            <a:endParaRPr sz="2800"/>
          </a:p>
          <a:p>
            <a:pPr indent="0" lvl="0" marL="0" rtl="0" algn="l">
              <a:spcBef>
                <a:spcPts val="2000"/>
              </a:spcBef>
              <a:spcAft>
                <a:spcPts val="2000"/>
              </a:spcAft>
              <a:buNone/>
            </a:pPr>
            <a:r>
              <a:t/>
            </a:r>
            <a:endParaRPr sz="2800"/>
          </a:p>
        </p:txBody>
      </p:sp>
      <p:sp>
        <p:nvSpPr>
          <p:cNvPr id="182" name="Google Shape;182;p3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83" name="Google Shape;183;p31"/>
          <p:cNvGraphicFramePr/>
          <p:nvPr/>
        </p:nvGraphicFramePr>
        <p:xfrm>
          <a:off x="917950" y="3265375"/>
          <a:ext cx="3000000" cy="3000000"/>
        </p:xfrm>
        <a:graphic>
          <a:graphicData uri="http://schemas.openxmlformats.org/drawingml/2006/table">
            <a:tbl>
              <a:tblPr>
                <a:noFill/>
                <a:tableStyleId>{F04F260C-D5F5-44DA-AEFC-689D26B78AC3}</a:tableStyleId>
              </a:tblPr>
              <a:tblGrid>
                <a:gridCol w="554700"/>
                <a:gridCol w="8419975"/>
              </a:tblGrid>
              <a:tr h="12700">
                <a:tc>
                  <a:txBody>
                    <a:bodyPr/>
                    <a:lstStyle/>
                    <a:p>
                      <a:pPr indent="0" lvl="0" marL="0" rtl="0" algn="l">
                        <a:spcBef>
                          <a:spcPts val="0"/>
                        </a:spcBef>
                        <a:spcAft>
                          <a:spcPts val="0"/>
                        </a:spcAft>
                        <a:buNone/>
                      </a:pPr>
                      <a:r>
                        <a:rPr lang="en-GB" sz="2800">
                          <a:solidFill>
                            <a:srgbClr val="666666"/>
                          </a:solidFill>
                          <a:latin typeface="Roboto Mono"/>
                          <a:ea typeface="Roboto Mono"/>
                          <a:cs typeface="Roboto Mono"/>
                          <a:sym typeface="Roboto Mono"/>
                        </a:rPr>
                        <a:t>1</a:t>
                      </a:r>
                      <a:endParaRPr sz="2800">
                        <a:solidFill>
                          <a:srgbClr val="666666"/>
                        </a:solidFill>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GB" sz="2800">
                          <a:latin typeface="Roboto Mono"/>
                          <a:ea typeface="Roboto Mono"/>
                          <a:cs typeface="Roboto Mono"/>
                          <a:sym typeface="Roboto Mono"/>
                        </a:rPr>
                        <a:t>player["password"] = "7goatsEating"</a:t>
                      </a:r>
                      <a:endParaRPr sz="2800">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r>
            </a:tbl>
          </a:graphicData>
        </a:graphic>
      </p:graphicFrame>
      <p:graphicFrame>
        <p:nvGraphicFramePr>
          <p:cNvPr id="184" name="Google Shape;184;p31"/>
          <p:cNvGraphicFramePr/>
          <p:nvPr/>
        </p:nvGraphicFramePr>
        <p:xfrm>
          <a:off x="917950" y="5898863"/>
          <a:ext cx="3000000" cy="3000000"/>
        </p:xfrm>
        <a:graphic>
          <a:graphicData uri="http://schemas.openxmlformats.org/drawingml/2006/table">
            <a:tbl>
              <a:tblPr>
                <a:noFill/>
                <a:tableStyleId>{F04F260C-D5F5-44DA-AEFC-689D26B78AC3}</a:tableStyleId>
              </a:tblPr>
              <a:tblGrid>
                <a:gridCol w="704250"/>
                <a:gridCol w="10690075"/>
              </a:tblGrid>
              <a:tr h="12700">
                <a:tc>
                  <a:txBody>
                    <a:bodyPr/>
                    <a:lstStyle/>
                    <a:p>
                      <a:pPr indent="0" lvl="0" marL="0" rtl="0" algn="l">
                        <a:spcBef>
                          <a:spcPts val="0"/>
                        </a:spcBef>
                        <a:spcAft>
                          <a:spcPts val="0"/>
                        </a:spcAft>
                        <a:buNone/>
                      </a:pPr>
                      <a:r>
                        <a:rPr lang="en-GB" sz="2800">
                          <a:solidFill>
                            <a:srgbClr val="666666"/>
                          </a:solidFill>
                          <a:latin typeface="Roboto Mono"/>
                          <a:ea typeface="Roboto Mono"/>
                          <a:cs typeface="Roboto Mono"/>
                          <a:sym typeface="Roboto Mono"/>
                        </a:rPr>
                        <a:t>1</a:t>
                      </a:r>
                      <a:endParaRPr sz="2800">
                        <a:solidFill>
                          <a:srgbClr val="666666"/>
                        </a:solidFill>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GB" sz="2800">
                          <a:latin typeface="Roboto Mono"/>
                          <a:ea typeface="Roboto Mono"/>
                          <a:cs typeface="Roboto Mono"/>
                          <a:sym typeface="Roboto Mono"/>
                        </a:rPr>
                        <a:t>print("Username:", player["username"])</a:t>
                      </a:r>
                      <a:endParaRPr sz="2800">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2"/>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Create a record</a:t>
            </a:r>
            <a:endParaRPr/>
          </a:p>
        </p:txBody>
      </p:sp>
      <p:sp>
        <p:nvSpPr>
          <p:cNvPr id="190" name="Google Shape;190;p32"/>
          <p:cNvSpPr txBox="1"/>
          <p:nvPr>
            <p:ph idx="1" type="body"/>
          </p:nvPr>
        </p:nvSpPr>
        <p:spPr>
          <a:xfrm>
            <a:off x="917950" y="2080050"/>
            <a:ext cx="16452000" cy="6758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800"/>
              <a:t>Step 1</a:t>
            </a:r>
            <a:endParaRPr b="1" sz="2800"/>
          </a:p>
          <a:p>
            <a:pPr indent="0" lvl="0" marL="0" rtl="0" algn="l">
              <a:spcBef>
                <a:spcPts val="2000"/>
              </a:spcBef>
              <a:spcAft>
                <a:spcPts val="0"/>
              </a:spcAft>
              <a:buNone/>
            </a:pPr>
            <a:r>
              <a:rPr lang="en-GB" sz="2800"/>
              <a:t>Use the dictionary data structure to create a record for an entity of your choosing. Example entities could be a:</a:t>
            </a:r>
            <a:endParaRPr sz="2800"/>
          </a:p>
          <a:p>
            <a:pPr indent="-406400" lvl="0" marL="457200" rtl="0" algn="l">
              <a:spcBef>
                <a:spcPts val="2000"/>
              </a:spcBef>
              <a:spcAft>
                <a:spcPts val="0"/>
              </a:spcAft>
              <a:buSzPts val="2800"/>
              <a:buChar char="●"/>
            </a:pPr>
            <a:r>
              <a:rPr lang="en-GB" sz="2800"/>
              <a:t>Game</a:t>
            </a:r>
            <a:endParaRPr sz="2800"/>
          </a:p>
          <a:p>
            <a:pPr indent="-406400" lvl="0" marL="457200" rtl="0" algn="l">
              <a:spcBef>
                <a:spcPts val="0"/>
              </a:spcBef>
              <a:spcAft>
                <a:spcPts val="0"/>
              </a:spcAft>
              <a:buSzPts val="2800"/>
              <a:buChar char="●"/>
            </a:pPr>
            <a:r>
              <a:rPr lang="en-GB" sz="2800"/>
              <a:t>Book</a:t>
            </a:r>
            <a:endParaRPr sz="2800"/>
          </a:p>
          <a:p>
            <a:pPr indent="-406400" lvl="0" marL="457200" rtl="0" algn="l">
              <a:spcBef>
                <a:spcPts val="0"/>
              </a:spcBef>
              <a:spcAft>
                <a:spcPts val="0"/>
              </a:spcAft>
              <a:buSzPts val="2800"/>
              <a:buChar char="●"/>
            </a:pPr>
            <a:r>
              <a:rPr lang="en-GB" sz="2800"/>
              <a:t>Film</a:t>
            </a:r>
            <a:endParaRPr sz="2800"/>
          </a:p>
          <a:p>
            <a:pPr indent="0" lvl="0" marL="0" rtl="0" algn="l">
              <a:spcBef>
                <a:spcPts val="2000"/>
              </a:spcBef>
              <a:spcAft>
                <a:spcPts val="0"/>
              </a:spcAft>
              <a:buNone/>
            </a:pPr>
            <a:r>
              <a:rPr lang="en-GB" sz="2800"/>
              <a:t>Your record should have at least three attributes. </a:t>
            </a:r>
            <a:endParaRPr sz="2800"/>
          </a:p>
          <a:p>
            <a:pPr indent="0" lvl="0" marL="0" rtl="0" algn="l">
              <a:spcBef>
                <a:spcPts val="2000"/>
              </a:spcBef>
              <a:spcAft>
                <a:spcPts val="0"/>
              </a:spcAft>
              <a:buNone/>
            </a:pPr>
            <a:r>
              <a:rPr b="1" lang="en-GB" sz="2800"/>
              <a:t>Step 2</a:t>
            </a:r>
            <a:endParaRPr b="1" sz="2800"/>
          </a:p>
          <a:p>
            <a:pPr indent="0" lvl="0" marL="0" rtl="0" algn="l">
              <a:spcBef>
                <a:spcPts val="2000"/>
              </a:spcBef>
              <a:spcAft>
                <a:spcPts val="0"/>
              </a:spcAft>
              <a:buNone/>
            </a:pPr>
            <a:r>
              <a:rPr lang="en-GB" sz="2800"/>
              <a:t>Test your dictionary by printing it. </a:t>
            </a:r>
            <a:endParaRPr sz="2800"/>
          </a:p>
          <a:p>
            <a:pPr indent="0" lvl="0" marL="0" rtl="0" algn="l">
              <a:spcBef>
                <a:spcPts val="2000"/>
              </a:spcBef>
              <a:spcAft>
                <a:spcPts val="0"/>
              </a:spcAft>
              <a:buNone/>
            </a:pPr>
            <a:r>
              <a:rPr b="1" lang="en-GB" sz="2800"/>
              <a:t>Tip: </a:t>
            </a:r>
            <a:r>
              <a:rPr lang="en-GB" sz="2800"/>
              <a:t>If there is an error, check the syntax with the code snippet above. </a:t>
            </a:r>
            <a:endParaRPr sz="2800"/>
          </a:p>
          <a:p>
            <a:pPr indent="0" lvl="0" marL="0" rtl="0" algn="l">
              <a:spcBef>
                <a:spcPts val="2000"/>
              </a:spcBef>
              <a:spcAft>
                <a:spcPts val="2000"/>
              </a:spcAft>
              <a:buNone/>
            </a:pPr>
            <a:r>
              <a:t/>
            </a:r>
            <a:endParaRPr sz="2800"/>
          </a:p>
        </p:txBody>
      </p:sp>
      <p:sp>
        <p:nvSpPr>
          <p:cNvPr id="191" name="Google Shape;191;p3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3"/>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a:t>
            </a:r>
            <a:r>
              <a:rPr lang="en-GB"/>
              <a:t>Access and display the data in your dictionary</a:t>
            </a:r>
            <a:endParaRPr/>
          </a:p>
        </p:txBody>
      </p:sp>
      <p:sp>
        <p:nvSpPr>
          <p:cNvPr id="197" name="Google Shape;197;p33"/>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800"/>
              <a:t>Step 1</a:t>
            </a:r>
            <a:endParaRPr b="1" sz="2800"/>
          </a:p>
          <a:p>
            <a:pPr indent="0" lvl="0" marL="0" rtl="0" algn="l">
              <a:spcBef>
                <a:spcPts val="2000"/>
              </a:spcBef>
              <a:spcAft>
                <a:spcPts val="0"/>
              </a:spcAft>
              <a:buNone/>
            </a:pPr>
            <a:r>
              <a:rPr lang="en-GB" sz="2800"/>
              <a:t>Create several print statements that will print each attribute from your dictionary with a suitable heading. An example for a book record is given below:</a:t>
            </a:r>
            <a:endParaRPr sz="2800"/>
          </a:p>
          <a:p>
            <a:pPr indent="0" lvl="0" marL="0" rtl="0" algn="l">
              <a:lnSpc>
                <a:spcPct val="100000"/>
              </a:lnSpc>
              <a:spcBef>
                <a:spcPts val="2000"/>
              </a:spcBef>
              <a:spcAft>
                <a:spcPts val="0"/>
              </a:spcAft>
              <a:buNone/>
            </a:pPr>
            <a:r>
              <a:rPr lang="en-GB" sz="2800">
                <a:latin typeface="Roboto Mono"/>
                <a:ea typeface="Roboto Mono"/>
                <a:cs typeface="Roboto Mono"/>
                <a:sym typeface="Roboto Mono"/>
              </a:rPr>
              <a:t>Title: Harry Potter and the Philosopher’s Stone</a:t>
            </a:r>
            <a:endParaRPr sz="2800">
              <a:latin typeface="Roboto Mono"/>
              <a:ea typeface="Roboto Mono"/>
              <a:cs typeface="Roboto Mono"/>
              <a:sym typeface="Roboto Mono"/>
            </a:endParaRPr>
          </a:p>
          <a:p>
            <a:pPr indent="0" lvl="0" marL="0" rtl="0" algn="l">
              <a:lnSpc>
                <a:spcPct val="100000"/>
              </a:lnSpc>
              <a:spcBef>
                <a:spcPts val="0"/>
              </a:spcBef>
              <a:spcAft>
                <a:spcPts val="0"/>
              </a:spcAft>
              <a:buNone/>
            </a:pPr>
            <a:r>
              <a:rPr lang="en-GB" sz="2800">
                <a:latin typeface="Roboto Mono"/>
                <a:ea typeface="Roboto Mono"/>
                <a:cs typeface="Roboto Mono"/>
                <a:sym typeface="Roboto Mono"/>
              </a:rPr>
              <a:t>Author: J K Rowling</a:t>
            </a:r>
            <a:endParaRPr sz="2800">
              <a:latin typeface="Roboto Mono"/>
              <a:ea typeface="Roboto Mono"/>
              <a:cs typeface="Roboto Mono"/>
              <a:sym typeface="Roboto Mono"/>
            </a:endParaRPr>
          </a:p>
          <a:p>
            <a:pPr indent="0" lvl="0" marL="0" rtl="0" algn="l">
              <a:lnSpc>
                <a:spcPct val="100000"/>
              </a:lnSpc>
              <a:spcBef>
                <a:spcPts val="0"/>
              </a:spcBef>
              <a:spcAft>
                <a:spcPts val="0"/>
              </a:spcAft>
              <a:buNone/>
            </a:pPr>
            <a:r>
              <a:rPr lang="en-GB" sz="2800">
                <a:latin typeface="Roboto Mono"/>
                <a:ea typeface="Roboto Mono"/>
                <a:cs typeface="Roboto Mono"/>
                <a:sym typeface="Roboto Mono"/>
              </a:rPr>
              <a:t>ISBN: 0747532745</a:t>
            </a:r>
            <a:endParaRPr sz="2800">
              <a:latin typeface="Roboto Mono"/>
              <a:ea typeface="Roboto Mono"/>
              <a:cs typeface="Roboto Mono"/>
              <a:sym typeface="Roboto Mono"/>
            </a:endParaRPr>
          </a:p>
          <a:p>
            <a:pPr indent="0" lvl="0" marL="0" rtl="0" algn="l">
              <a:lnSpc>
                <a:spcPct val="100000"/>
              </a:lnSpc>
              <a:spcBef>
                <a:spcPts val="0"/>
              </a:spcBef>
              <a:spcAft>
                <a:spcPts val="0"/>
              </a:spcAft>
              <a:buNone/>
            </a:pPr>
            <a:r>
              <a:rPr lang="en-GB" sz="2800">
                <a:latin typeface="Roboto Mono"/>
                <a:ea typeface="Roboto Mono"/>
                <a:cs typeface="Roboto Mono"/>
                <a:sym typeface="Roboto Mono"/>
              </a:rPr>
              <a:t>&gt;&gt;&gt;</a:t>
            </a:r>
            <a:endParaRPr sz="2800">
              <a:latin typeface="Roboto Mono"/>
              <a:ea typeface="Roboto Mono"/>
              <a:cs typeface="Roboto Mono"/>
              <a:sym typeface="Roboto Mono"/>
            </a:endParaRPr>
          </a:p>
          <a:p>
            <a:pPr indent="0" lvl="0" marL="0" rtl="0" algn="l">
              <a:spcBef>
                <a:spcPts val="0"/>
              </a:spcBef>
              <a:spcAft>
                <a:spcPts val="0"/>
              </a:spcAft>
              <a:buNone/>
            </a:pPr>
            <a:r>
              <a:t/>
            </a:r>
            <a:endParaRPr b="1" sz="2800"/>
          </a:p>
          <a:p>
            <a:pPr indent="0" lvl="0" marL="0" rtl="0" algn="l">
              <a:spcBef>
                <a:spcPts val="2000"/>
              </a:spcBef>
              <a:spcAft>
                <a:spcPts val="0"/>
              </a:spcAft>
              <a:buNone/>
            </a:pPr>
            <a:r>
              <a:rPr b="1" lang="en-GB" sz="2800"/>
              <a:t>Step 2</a:t>
            </a:r>
            <a:endParaRPr b="1" sz="2800"/>
          </a:p>
          <a:p>
            <a:pPr indent="0" lvl="0" marL="0" rtl="0" algn="l">
              <a:spcBef>
                <a:spcPts val="2000"/>
              </a:spcBef>
              <a:spcAft>
                <a:spcPts val="2000"/>
              </a:spcAft>
              <a:buNone/>
            </a:pPr>
            <a:r>
              <a:rPr lang="en-GB" sz="2800"/>
              <a:t>Test your code</a:t>
            </a:r>
            <a:endParaRPr sz="2800"/>
          </a:p>
        </p:txBody>
      </p:sp>
      <p:sp>
        <p:nvSpPr>
          <p:cNvPr id="198" name="Google Shape;198;p3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4"/>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Modify the dictionary so that it contains new data</a:t>
            </a:r>
            <a:endParaRPr/>
          </a:p>
        </p:txBody>
      </p:sp>
      <p:sp>
        <p:nvSpPr>
          <p:cNvPr id="204" name="Google Shape;204;p3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800"/>
              <a:t>Step 1</a:t>
            </a:r>
            <a:endParaRPr b="1" sz="2800"/>
          </a:p>
          <a:p>
            <a:pPr indent="0" lvl="0" marL="0" rtl="0" algn="l">
              <a:spcBef>
                <a:spcPts val="2000"/>
              </a:spcBef>
              <a:spcAft>
                <a:spcPts val="0"/>
              </a:spcAft>
              <a:buNone/>
            </a:pPr>
            <a:r>
              <a:rPr lang="en-GB" sz="2800"/>
              <a:t>Add several lines of code that will change the data paired with all of the attributes in your dictionary. Your program should print the dictionary before it is changed and print it again after. </a:t>
            </a:r>
            <a:endParaRPr sz="2800"/>
          </a:p>
          <a:p>
            <a:pPr indent="0" lvl="0" marL="0" rtl="0" algn="l">
              <a:spcBef>
                <a:spcPts val="2000"/>
              </a:spcBef>
              <a:spcAft>
                <a:spcPts val="0"/>
              </a:spcAft>
              <a:buNone/>
            </a:pPr>
            <a:r>
              <a:rPr lang="en-GB" sz="2800"/>
              <a:t>An example output is below:</a:t>
            </a:r>
            <a:endParaRPr sz="2800"/>
          </a:p>
          <a:p>
            <a:pPr indent="0" lvl="0" marL="0" rtl="0" algn="l">
              <a:lnSpc>
                <a:spcPct val="100000"/>
              </a:lnSpc>
              <a:spcBef>
                <a:spcPts val="2000"/>
              </a:spcBef>
              <a:spcAft>
                <a:spcPts val="0"/>
              </a:spcAft>
              <a:buNone/>
            </a:pPr>
            <a:r>
              <a:rPr lang="en-GB" sz="2400">
                <a:latin typeface="Roboto Mono"/>
                <a:ea typeface="Roboto Mono"/>
                <a:cs typeface="Roboto Mono"/>
                <a:sym typeface="Roboto Mono"/>
              </a:rPr>
              <a:t>{'Title': "Harry Potter and the Philosopher's Stone", 'Author': 'J K Rowling', 'ISBN': '0747532745'}</a:t>
            </a:r>
            <a:endParaRPr sz="2400">
              <a:latin typeface="Roboto Mono"/>
              <a:ea typeface="Roboto Mono"/>
              <a:cs typeface="Roboto Mono"/>
              <a:sym typeface="Roboto Mono"/>
            </a:endParaRPr>
          </a:p>
          <a:p>
            <a:pPr indent="0" lvl="0" marL="0" rtl="0" algn="l">
              <a:lnSpc>
                <a:spcPct val="100000"/>
              </a:lnSpc>
              <a:spcBef>
                <a:spcPts val="0"/>
              </a:spcBef>
              <a:spcAft>
                <a:spcPts val="0"/>
              </a:spcAft>
              <a:buNone/>
            </a:pPr>
            <a:r>
              <a:rPr lang="en-GB" sz="2400">
                <a:latin typeface="Roboto Mono"/>
                <a:ea typeface="Roboto Mono"/>
                <a:cs typeface="Roboto Mono"/>
                <a:sym typeface="Roboto Mono"/>
              </a:rPr>
              <a:t>{'Title': "The Official Raspberry Pi Beginner's Guide", 'Author': 'Gareth Halfacree', 'ISBN': '978-1-912047-62-8'}</a:t>
            </a:r>
            <a:endParaRPr sz="2400">
              <a:latin typeface="Roboto Mono"/>
              <a:ea typeface="Roboto Mono"/>
              <a:cs typeface="Roboto Mono"/>
              <a:sym typeface="Roboto Mono"/>
            </a:endParaRPr>
          </a:p>
          <a:p>
            <a:pPr indent="0" lvl="0" marL="0" rtl="0" algn="l">
              <a:spcBef>
                <a:spcPts val="0"/>
              </a:spcBef>
              <a:spcAft>
                <a:spcPts val="0"/>
              </a:spcAft>
              <a:buNone/>
            </a:pPr>
            <a:br>
              <a:rPr b="1" lang="en-GB" sz="2800"/>
            </a:br>
            <a:r>
              <a:rPr b="1" lang="en-GB" sz="2800"/>
              <a:t>Step 2</a:t>
            </a:r>
            <a:endParaRPr b="1" sz="2800"/>
          </a:p>
          <a:p>
            <a:pPr indent="0" lvl="0" marL="0" rtl="0" algn="l">
              <a:spcBef>
                <a:spcPts val="2000"/>
              </a:spcBef>
              <a:spcAft>
                <a:spcPts val="0"/>
              </a:spcAft>
              <a:buNone/>
            </a:pPr>
            <a:r>
              <a:rPr lang="en-GB" sz="2800"/>
              <a:t>Test your code</a:t>
            </a:r>
            <a:endParaRPr sz="2800"/>
          </a:p>
          <a:p>
            <a:pPr indent="0" lvl="0" marL="0" rtl="0" algn="l">
              <a:spcBef>
                <a:spcPts val="2000"/>
              </a:spcBef>
              <a:spcAft>
                <a:spcPts val="2000"/>
              </a:spcAft>
              <a:buNone/>
            </a:pPr>
            <a:r>
              <a:t/>
            </a:r>
            <a:endParaRPr sz="2800"/>
          </a:p>
        </p:txBody>
      </p:sp>
      <p:sp>
        <p:nvSpPr>
          <p:cNvPr id="205" name="Google Shape;205;p3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5"/>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Explorer Task (Optional)</a:t>
            </a:r>
            <a:endParaRPr/>
          </a:p>
        </p:txBody>
      </p:sp>
      <p:sp>
        <p:nvSpPr>
          <p:cNvPr id="211" name="Google Shape;211;p35"/>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800"/>
              <a:t>Modify your program so that it now asks for user input which will then be added to the data paired with each key. </a:t>
            </a:r>
            <a:endParaRPr sz="2800"/>
          </a:p>
          <a:p>
            <a:pPr indent="0" lvl="0" marL="0" rtl="0" algn="l">
              <a:spcBef>
                <a:spcPts val="2000"/>
              </a:spcBef>
              <a:spcAft>
                <a:spcPts val="2000"/>
              </a:spcAft>
              <a:buNone/>
            </a:pPr>
            <a:r>
              <a:t/>
            </a:r>
            <a:endParaRPr/>
          </a:p>
        </p:txBody>
      </p:sp>
      <p:sp>
        <p:nvSpPr>
          <p:cNvPr id="212" name="Google Shape;212;p3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sp>
        <p:nvSpPr>
          <p:cNvPr id="217" name="Google Shape;217;p36"/>
          <p:cNvSpPr txBox="1"/>
          <p:nvPr>
            <p:ph type="title"/>
          </p:nvPr>
        </p:nvSpPr>
        <p:spPr>
          <a:xfrm>
            <a:off x="917950" y="2876300"/>
            <a:ext cx="16452000" cy="637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Make a database</a:t>
            </a:r>
            <a:endParaRPr/>
          </a:p>
        </p:txBody>
      </p:sp>
      <p:sp>
        <p:nvSpPr>
          <p:cNvPr id="218" name="Google Shape;218;p3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786EC8"/>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