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6a08c34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a6a08c3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2151575"/>
            <a:ext cx="82260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Double and half of numbers within 20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22075" y="558225"/>
            <a:ext cx="3103199" cy="43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/>
          <p:nvPr/>
        </p:nvSpPr>
        <p:spPr>
          <a:xfrm>
            <a:off x="458975" y="898325"/>
            <a:ext cx="41130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Find half of numbers to 20. Sort them into numbers that can be halved, and numbers that cannot.  What do you notice?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41"/>
          <p:cNvSpPr txBox="1"/>
          <p:nvPr/>
        </p:nvSpPr>
        <p:spPr>
          <a:xfrm>
            <a:off x="381050" y="4276075"/>
            <a:ext cx="2813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